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7" r:id="rId10"/>
    <p:sldId id="266" r:id="rId11"/>
    <p:sldId id="269" r:id="rId12"/>
    <p:sldId id="270" r:id="rId13"/>
    <p:sldId id="284" r:id="rId14"/>
    <p:sldId id="272" r:id="rId15"/>
    <p:sldId id="273" r:id="rId16"/>
    <p:sldId id="274" r:id="rId17"/>
    <p:sldId id="275" r:id="rId18"/>
    <p:sldId id="277" r:id="rId19"/>
    <p:sldId id="276" r:id="rId20"/>
    <p:sldId id="278" r:id="rId21"/>
    <p:sldId id="279" r:id="rId22"/>
    <p:sldId id="280" r:id="rId23"/>
    <p:sldId id="281" r:id="rId24"/>
    <p:sldId id="285" r:id="rId25"/>
    <p:sldId id="287" r:id="rId2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66FF"/>
    <a:srgbClr val="0066FF"/>
    <a:srgbClr val="FF3300"/>
    <a:srgbClr val="66CCFF"/>
    <a:srgbClr val="00FFFF"/>
    <a:srgbClr val="9933FF"/>
    <a:srgbClr val="008000"/>
    <a:srgbClr val="CC00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ลักษณะชุดรูปแบบ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389411-E693-4D10-9A7A-D629957E8EB4}" type="doc">
      <dgm:prSet loTypeId="urn:microsoft.com/office/officeart/2005/8/layout/balance1" loCatId="relationship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zh-CN" altLang="en-US"/>
        </a:p>
      </dgm:t>
    </dgm:pt>
    <dgm:pt modelId="{3B2E7D6C-B98F-4A00-8742-BDD2DC086551}">
      <dgm:prSet phldrT="[文本]"/>
      <dgm:spPr/>
      <dgm:t>
        <a:bodyPr/>
        <a:lstStyle/>
        <a:p>
          <a:r>
            <a:rPr lang="th-TH" altLang="zh-CN" b="1" dirty="0" smtClean="0">
              <a:latin typeface="Angsana New" pitchFamily="18" charset="-34"/>
              <a:cs typeface="Angsana New" pitchFamily="18" charset="-34"/>
            </a:rPr>
            <a:t>ป.3</a:t>
          </a:r>
          <a:endParaRPr lang="zh-CN" altLang="en-US" b="1" dirty="0">
            <a:latin typeface="Angsana New" pitchFamily="18" charset="-34"/>
            <a:cs typeface="Angsana New" pitchFamily="18" charset="-34"/>
          </a:endParaRPr>
        </a:p>
      </dgm:t>
    </dgm:pt>
    <dgm:pt modelId="{24BA30A2-6B3B-4C80-88FF-C85B3FF4D7B5}" type="parTrans" cxnId="{7ACDB499-44F7-4F9A-A14D-CEE8F5EB3B12}">
      <dgm:prSet/>
      <dgm:spPr/>
      <dgm:t>
        <a:bodyPr/>
        <a:lstStyle/>
        <a:p>
          <a:endParaRPr lang="zh-CN" altLang="en-US">
            <a:latin typeface="Angsana New" pitchFamily="18" charset="-34"/>
            <a:cs typeface="Angsana New" pitchFamily="18" charset="-34"/>
          </a:endParaRPr>
        </a:p>
      </dgm:t>
    </dgm:pt>
    <dgm:pt modelId="{720636F3-3A57-4F38-B7DA-D3FF6312E69A}" type="sibTrans" cxnId="{7ACDB499-44F7-4F9A-A14D-CEE8F5EB3B12}">
      <dgm:prSet/>
      <dgm:spPr/>
      <dgm:t>
        <a:bodyPr/>
        <a:lstStyle/>
        <a:p>
          <a:endParaRPr lang="zh-CN" altLang="en-US">
            <a:latin typeface="Angsana New" pitchFamily="18" charset="-34"/>
            <a:cs typeface="Angsana New" pitchFamily="18" charset="-34"/>
          </a:endParaRPr>
        </a:p>
      </dgm:t>
    </dgm:pt>
    <dgm:pt modelId="{9EF038E2-26FF-4405-A6D2-228DF7B55818}">
      <dgm:prSet phldrT="[文本]"/>
      <dgm:spPr/>
      <dgm:t>
        <a:bodyPr/>
        <a:lstStyle/>
        <a:p>
          <a:r>
            <a:rPr lang="th-TH" altLang="zh-CN" b="1" dirty="0" smtClean="0">
              <a:latin typeface="Angsana New" pitchFamily="18" charset="-34"/>
              <a:cs typeface="Angsana New" pitchFamily="18" charset="-34"/>
            </a:rPr>
            <a:t>ป.6</a:t>
          </a:r>
          <a:endParaRPr lang="zh-CN" altLang="en-US" b="1" dirty="0">
            <a:latin typeface="Angsana New" pitchFamily="18" charset="-34"/>
            <a:cs typeface="Angsana New" pitchFamily="18" charset="-34"/>
          </a:endParaRPr>
        </a:p>
      </dgm:t>
    </dgm:pt>
    <dgm:pt modelId="{70060CC8-9C37-42D1-A1FE-9B9C3AE983F8}" type="parTrans" cxnId="{6CA8E840-AD86-4B7E-8AB3-C68FE53A5363}">
      <dgm:prSet/>
      <dgm:spPr/>
      <dgm:t>
        <a:bodyPr/>
        <a:lstStyle/>
        <a:p>
          <a:endParaRPr lang="en-US">
            <a:latin typeface="Angsana New" pitchFamily="18" charset="-34"/>
            <a:cs typeface="Angsana New" pitchFamily="18" charset="-34"/>
          </a:endParaRPr>
        </a:p>
      </dgm:t>
    </dgm:pt>
    <dgm:pt modelId="{F0D78E33-315F-4285-92D3-659C1EE6F635}" type="sibTrans" cxnId="{6CA8E840-AD86-4B7E-8AB3-C68FE53A5363}">
      <dgm:prSet/>
      <dgm:spPr/>
      <dgm:t>
        <a:bodyPr/>
        <a:lstStyle/>
        <a:p>
          <a:endParaRPr lang="en-US">
            <a:latin typeface="Angsana New" pitchFamily="18" charset="-34"/>
            <a:cs typeface="Angsana New" pitchFamily="18" charset="-34"/>
          </a:endParaRPr>
        </a:p>
      </dgm:t>
    </dgm:pt>
    <dgm:pt modelId="{E67BA243-C49F-421F-BA4A-EB179A20C732}">
      <dgm:prSet phldrT="[文本]"/>
      <dgm:spPr/>
      <dgm:t>
        <a:bodyPr/>
        <a:lstStyle/>
        <a:p>
          <a:r>
            <a:rPr lang="th-TH" altLang="zh-CN" b="1" dirty="0" smtClean="0">
              <a:latin typeface="Angsana New" pitchFamily="18" charset="-34"/>
              <a:cs typeface="Angsana New" pitchFamily="18" charset="-34"/>
            </a:rPr>
            <a:t>ความเข้าใจในการอ่าน</a:t>
          </a:r>
          <a:endParaRPr lang="zh-CN" altLang="en-US" b="1" dirty="0">
            <a:latin typeface="Angsana New" pitchFamily="18" charset="-34"/>
            <a:cs typeface="Angsana New" pitchFamily="18" charset="-34"/>
          </a:endParaRPr>
        </a:p>
      </dgm:t>
    </dgm:pt>
    <dgm:pt modelId="{0DBC7D25-6607-4D0E-8C9D-50F7A8C95650}" type="parTrans" cxnId="{1301FA4D-B6A4-4157-80C4-9BFE43D09A12}">
      <dgm:prSet/>
      <dgm:spPr/>
      <dgm:t>
        <a:bodyPr/>
        <a:lstStyle/>
        <a:p>
          <a:endParaRPr lang="en-US">
            <a:latin typeface="Angsana New" pitchFamily="18" charset="-34"/>
            <a:cs typeface="Angsana New" pitchFamily="18" charset="-34"/>
          </a:endParaRPr>
        </a:p>
      </dgm:t>
    </dgm:pt>
    <dgm:pt modelId="{1F449982-45DD-4615-8846-1E914CC03331}" type="sibTrans" cxnId="{1301FA4D-B6A4-4157-80C4-9BFE43D09A12}">
      <dgm:prSet/>
      <dgm:spPr/>
      <dgm:t>
        <a:bodyPr/>
        <a:lstStyle/>
        <a:p>
          <a:endParaRPr lang="en-US">
            <a:latin typeface="Angsana New" pitchFamily="18" charset="-34"/>
            <a:cs typeface="Angsana New" pitchFamily="18" charset="-34"/>
          </a:endParaRPr>
        </a:p>
      </dgm:t>
    </dgm:pt>
    <dgm:pt modelId="{486E3FD7-7DFA-4AF8-8FB4-B945BB6A29AA}">
      <dgm:prSet phldrT="[文本]"/>
      <dgm:spPr/>
      <dgm:t>
        <a:bodyPr/>
        <a:lstStyle/>
        <a:p>
          <a:r>
            <a:rPr lang="th-TH" altLang="zh-CN" b="1" dirty="0" smtClean="0">
              <a:latin typeface="Angsana New" pitchFamily="18" charset="-34"/>
              <a:cs typeface="Angsana New" pitchFamily="18" charset="-34"/>
            </a:rPr>
            <a:t>หลักการอ่าน</a:t>
          </a:r>
          <a:endParaRPr lang="zh-CN" altLang="en-US" b="1" dirty="0">
            <a:latin typeface="Angsana New" pitchFamily="18" charset="-34"/>
            <a:cs typeface="Angsana New" pitchFamily="18" charset="-34"/>
          </a:endParaRPr>
        </a:p>
      </dgm:t>
    </dgm:pt>
    <dgm:pt modelId="{2839D86A-077A-4F59-861C-75B83EC07708}" type="parTrans" cxnId="{1CC296ED-9DDD-40F3-B5FE-605759720EBD}">
      <dgm:prSet/>
      <dgm:spPr/>
      <dgm:t>
        <a:bodyPr/>
        <a:lstStyle/>
        <a:p>
          <a:endParaRPr lang="en-US">
            <a:latin typeface="Angsana New" pitchFamily="18" charset="-34"/>
            <a:cs typeface="Angsana New" pitchFamily="18" charset="-34"/>
          </a:endParaRPr>
        </a:p>
      </dgm:t>
    </dgm:pt>
    <dgm:pt modelId="{0F7DB324-DD6C-41E4-BE29-F15C10B51B46}" type="sibTrans" cxnId="{1CC296ED-9DDD-40F3-B5FE-605759720EBD}">
      <dgm:prSet/>
      <dgm:spPr/>
      <dgm:t>
        <a:bodyPr/>
        <a:lstStyle/>
        <a:p>
          <a:endParaRPr lang="en-US">
            <a:latin typeface="Angsana New" pitchFamily="18" charset="-34"/>
            <a:cs typeface="Angsana New" pitchFamily="18" charset="-34"/>
          </a:endParaRPr>
        </a:p>
      </dgm:t>
    </dgm:pt>
    <dgm:pt modelId="{CE51E903-2B13-4E6F-87C2-1C8D6DA90CE5}">
      <dgm:prSet phldrT="[文本]"/>
      <dgm:spPr/>
      <dgm:t>
        <a:bodyPr/>
        <a:lstStyle/>
        <a:p>
          <a:r>
            <a:rPr lang="th-TH" altLang="zh-CN" b="1" dirty="0" smtClean="0">
              <a:latin typeface="Angsana New" pitchFamily="18" charset="-34"/>
              <a:cs typeface="Angsana New" pitchFamily="18" charset="-34"/>
            </a:rPr>
            <a:t>ความสามารถในการอ่าน</a:t>
          </a:r>
          <a:endParaRPr lang="zh-CN" altLang="en-US" b="1" dirty="0">
            <a:latin typeface="Angsana New" pitchFamily="18" charset="-34"/>
            <a:cs typeface="Angsana New" pitchFamily="18" charset="-34"/>
          </a:endParaRPr>
        </a:p>
      </dgm:t>
    </dgm:pt>
    <dgm:pt modelId="{99526D0B-9649-47BD-A8AD-DC8C0C507BD3}" type="parTrans" cxnId="{5F3E6EBF-72C3-4032-AA15-D6EB606228A7}">
      <dgm:prSet/>
      <dgm:spPr/>
      <dgm:t>
        <a:bodyPr/>
        <a:lstStyle/>
        <a:p>
          <a:endParaRPr lang="en-US">
            <a:latin typeface="Angsana New" pitchFamily="18" charset="-34"/>
            <a:cs typeface="Angsana New" pitchFamily="18" charset="-34"/>
          </a:endParaRPr>
        </a:p>
      </dgm:t>
    </dgm:pt>
    <dgm:pt modelId="{A0187F95-07BB-4EE6-BFD8-9F2C029D0F95}" type="sibTrans" cxnId="{5F3E6EBF-72C3-4032-AA15-D6EB606228A7}">
      <dgm:prSet/>
      <dgm:spPr/>
      <dgm:t>
        <a:bodyPr/>
        <a:lstStyle/>
        <a:p>
          <a:endParaRPr lang="en-US">
            <a:latin typeface="Angsana New" pitchFamily="18" charset="-34"/>
            <a:cs typeface="Angsana New" pitchFamily="18" charset="-34"/>
          </a:endParaRPr>
        </a:p>
      </dgm:t>
    </dgm:pt>
    <dgm:pt modelId="{054548A5-7492-41BC-A9AA-8F4138029004}">
      <dgm:prSet phldrT="[文本]"/>
      <dgm:spPr/>
      <dgm:t>
        <a:bodyPr/>
        <a:lstStyle/>
        <a:p>
          <a:r>
            <a:rPr lang="th-TH" altLang="zh-CN" b="1" dirty="0" smtClean="0">
              <a:latin typeface="Angsana New" pitchFamily="18" charset="-34"/>
              <a:cs typeface="Angsana New" pitchFamily="18" charset="-34"/>
            </a:rPr>
            <a:t>ความเข้าใจในการอ่าน</a:t>
          </a:r>
          <a:endParaRPr lang="zh-CN" altLang="en-US" b="1" dirty="0">
            <a:latin typeface="Angsana New" pitchFamily="18" charset="-34"/>
            <a:cs typeface="Angsana New" pitchFamily="18" charset="-34"/>
          </a:endParaRPr>
        </a:p>
      </dgm:t>
    </dgm:pt>
    <dgm:pt modelId="{31877E18-1DC7-460A-9C61-DEA8D4C3850E}" type="parTrans" cxnId="{2E706B55-219F-453B-84FB-7301E811321A}">
      <dgm:prSet/>
      <dgm:spPr/>
      <dgm:t>
        <a:bodyPr/>
        <a:lstStyle/>
        <a:p>
          <a:endParaRPr lang="en-US">
            <a:latin typeface="Angsana New" pitchFamily="18" charset="-34"/>
            <a:cs typeface="Angsana New" pitchFamily="18" charset="-34"/>
          </a:endParaRPr>
        </a:p>
      </dgm:t>
    </dgm:pt>
    <dgm:pt modelId="{B2B1A98D-3D10-4650-8E56-7D2C24F70E58}" type="sibTrans" cxnId="{2E706B55-219F-453B-84FB-7301E811321A}">
      <dgm:prSet/>
      <dgm:spPr/>
      <dgm:t>
        <a:bodyPr/>
        <a:lstStyle/>
        <a:p>
          <a:endParaRPr lang="en-US">
            <a:latin typeface="Angsana New" pitchFamily="18" charset="-34"/>
            <a:cs typeface="Angsana New" pitchFamily="18" charset="-34"/>
          </a:endParaRPr>
        </a:p>
      </dgm:t>
    </dgm:pt>
    <dgm:pt modelId="{5CF98BE8-70F2-4052-B9A9-56F78E75C589}">
      <dgm:prSet phldrT="[文本]"/>
      <dgm:spPr/>
      <dgm:t>
        <a:bodyPr/>
        <a:lstStyle/>
        <a:p>
          <a:r>
            <a:rPr lang="th-TH" altLang="zh-CN" b="1" dirty="0" smtClean="0">
              <a:latin typeface="Angsana New" pitchFamily="18" charset="-34"/>
              <a:cs typeface="Angsana New" pitchFamily="18" charset="-34"/>
            </a:rPr>
            <a:t>หลักการอ่าน</a:t>
          </a:r>
          <a:endParaRPr lang="zh-CN" altLang="en-US" b="1" dirty="0">
            <a:latin typeface="Angsana New" pitchFamily="18" charset="-34"/>
            <a:cs typeface="Angsana New" pitchFamily="18" charset="-34"/>
          </a:endParaRPr>
        </a:p>
      </dgm:t>
    </dgm:pt>
    <dgm:pt modelId="{C2E82BA9-02D8-4DED-BD0B-521DE6F2DE47}" type="parTrans" cxnId="{CB9ECB2C-0C2D-498A-8D8E-6FAEE081C5AE}">
      <dgm:prSet/>
      <dgm:spPr/>
      <dgm:t>
        <a:bodyPr/>
        <a:lstStyle/>
        <a:p>
          <a:endParaRPr lang="en-US">
            <a:latin typeface="Angsana New" pitchFamily="18" charset="-34"/>
            <a:cs typeface="Angsana New" pitchFamily="18" charset="-34"/>
          </a:endParaRPr>
        </a:p>
      </dgm:t>
    </dgm:pt>
    <dgm:pt modelId="{02E5E4E0-009A-4CB5-B2BC-68974DD3448C}" type="sibTrans" cxnId="{CB9ECB2C-0C2D-498A-8D8E-6FAEE081C5AE}">
      <dgm:prSet/>
      <dgm:spPr/>
      <dgm:t>
        <a:bodyPr/>
        <a:lstStyle/>
        <a:p>
          <a:endParaRPr lang="en-US">
            <a:latin typeface="Angsana New" pitchFamily="18" charset="-34"/>
            <a:cs typeface="Angsana New" pitchFamily="18" charset="-34"/>
          </a:endParaRPr>
        </a:p>
      </dgm:t>
    </dgm:pt>
    <dgm:pt modelId="{5FCBD330-B6D2-4A7C-90D2-DC9A32AF8CCA}">
      <dgm:prSet phldrT="[文本]"/>
      <dgm:spPr/>
      <dgm:t>
        <a:bodyPr/>
        <a:lstStyle/>
        <a:p>
          <a:r>
            <a:rPr lang="th-TH" altLang="zh-CN" b="1" dirty="0" smtClean="0">
              <a:latin typeface="Angsana New" pitchFamily="18" charset="-34"/>
              <a:cs typeface="Angsana New" pitchFamily="18" charset="-34"/>
            </a:rPr>
            <a:t>ความสามารถในการอ่าน</a:t>
          </a:r>
          <a:endParaRPr lang="zh-CN" altLang="en-US" b="1" dirty="0">
            <a:latin typeface="Angsana New" pitchFamily="18" charset="-34"/>
            <a:cs typeface="Angsana New" pitchFamily="18" charset="-34"/>
          </a:endParaRPr>
        </a:p>
      </dgm:t>
    </dgm:pt>
    <dgm:pt modelId="{AC8D9FE0-55E7-467B-AA5B-489F12861661}" type="parTrans" cxnId="{66E18AFC-5669-45A5-A40E-242BE3D3568B}">
      <dgm:prSet/>
      <dgm:spPr/>
      <dgm:t>
        <a:bodyPr/>
        <a:lstStyle/>
        <a:p>
          <a:endParaRPr lang="en-US">
            <a:latin typeface="Angsana New" pitchFamily="18" charset="-34"/>
            <a:cs typeface="Angsana New" pitchFamily="18" charset="-34"/>
          </a:endParaRPr>
        </a:p>
      </dgm:t>
    </dgm:pt>
    <dgm:pt modelId="{86DCABE4-4458-431E-9C41-E422BFFC5620}" type="sibTrans" cxnId="{66E18AFC-5669-45A5-A40E-242BE3D3568B}">
      <dgm:prSet/>
      <dgm:spPr/>
      <dgm:t>
        <a:bodyPr/>
        <a:lstStyle/>
        <a:p>
          <a:endParaRPr lang="en-US">
            <a:latin typeface="Angsana New" pitchFamily="18" charset="-34"/>
            <a:cs typeface="Angsana New" pitchFamily="18" charset="-34"/>
          </a:endParaRPr>
        </a:p>
      </dgm:t>
    </dgm:pt>
    <dgm:pt modelId="{BEF394C8-ED59-4E76-AF04-1C3A8C279FFA}" type="pres">
      <dgm:prSet presAssocID="{12389411-E693-4D10-9A7A-D629957E8EB4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D00B979-C05F-4F94-AB32-EF6892A2A16B}" type="pres">
      <dgm:prSet presAssocID="{12389411-E693-4D10-9A7A-D629957E8EB4}" presName="dummyMaxCanvas" presStyleCnt="0"/>
      <dgm:spPr/>
      <dgm:t>
        <a:bodyPr/>
        <a:lstStyle/>
        <a:p>
          <a:endParaRPr lang="en-US"/>
        </a:p>
      </dgm:t>
    </dgm:pt>
    <dgm:pt modelId="{8A19E106-0806-433E-B88E-BA49004249A9}" type="pres">
      <dgm:prSet presAssocID="{12389411-E693-4D10-9A7A-D629957E8EB4}" presName="parentComposite" presStyleCnt="0"/>
      <dgm:spPr/>
      <dgm:t>
        <a:bodyPr/>
        <a:lstStyle/>
        <a:p>
          <a:endParaRPr lang="en-US"/>
        </a:p>
      </dgm:t>
    </dgm:pt>
    <dgm:pt modelId="{5D762185-F443-4678-89CD-92A5881C25D1}" type="pres">
      <dgm:prSet presAssocID="{12389411-E693-4D10-9A7A-D629957E8EB4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zh-CN" altLang="en-US"/>
        </a:p>
      </dgm:t>
    </dgm:pt>
    <dgm:pt modelId="{2A879A46-6D8B-4D6D-8623-383885C3A192}" type="pres">
      <dgm:prSet presAssocID="{12389411-E693-4D10-9A7A-D629957E8EB4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zh-CN" altLang="en-US"/>
        </a:p>
      </dgm:t>
    </dgm:pt>
    <dgm:pt modelId="{5CE5613E-9651-4F6C-B85F-6A822BA082D9}" type="pres">
      <dgm:prSet presAssocID="{12389411-E693-4D10-9A7A-D629957E8EB4}" presName="childrenComposite" presStyleCnt="0"/>
      <dgm:spPr/>
      <dgm:t>
        <a:bodyPr/>
        <a:lstStyle/>
        <a:p>
          <a:endParaRPr lang="en-US"/>
        </a:p>
      </dgm:t>
    </dgm:pt>
    <dgm:pt modelId="{A9632D3D-6C50-4F6D-9CDA-2C3DE970735C}" type="pres">
      <dgm:prSet presAssocID="{12389411-E693-4D10-9A7A-D629957E8EB4}" presName="dummyMaxCanvas_ChildArea" presStyleCnt="0"/>
      <dgm:spPr/>
      <dgm:t>
        <a:bodyPr/>
        <a:lstStyle/>
        <a:p>
          <a:endParaRPr lang="en-US"/>
        </a:p>
      </dgm:t>
    </dgm:pt>
    <dgm:pt modelId="{927C2352-0FFC-4808-81F1-1461F113912D}" type="pres">
      <dgm:prSet presAssocID="{12389411-E693-4D10-9A7A-D629957E8EB4}" presName="fulcrum" presStyleLbl="alignAccFollowNode1" presStyleIdx="2" presStyleCnt="4"/>
      <dgm:spPr/>
      <dgm:t>
        <a:bodyPr/>
        <a:lstStyle/>
        <a:p>
          <a:endParaRPr lang="en-US"/>
        </a:p>
      </dgm:t>
    </dgm:pt>
    <dgm:pt modelId="{190342CD-BBDF-496B-86A5-4C85E2AFDCA2}" type="pres">
      <dgm:prSet presAssocID="{12389411-E693-4D10-9A7A-D629957E8EB4}" presName="balance_33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01F249-4F92-4D5F-A8F0-F550D62DF1E4}" type="pres">
      <dgm:prSet presAssocID="{12389411-E693-4D10-9A7A-D629957E8EB4}" presName="right_33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6CE07F-33E9-481A-9C75-27E7F5BE4625}" type="pres">
      <dgm:prSet presAssocID="{12389411-E693-4D10-9A7A-D629957E8EB4}" presName="right_33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232133-3779-4907-B948-5BE2F755ADF1}" type="pres">
      <dgm:prSet presAssocID="{12389411-E693-4D10-9A7A-D629957E8EB4}" presName="right_33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A744B9-58AD-47EB-8C24-38CDC632AC58}" type="pres">
      <dgm:prSet presAssocID="{12389411-E693-4D10-9A7A-D629957E8EB4}" presName="left_33_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C085E-03DA-41B1-87CB-4AAA67BC51F8}" type="pres">
      <dgm:prSet presAssocID="{12389411-E693-4D10-9A7A-D629957E8EB4}" presName="left_33_2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FC79BC-EFE5-47B8-BCD3-495DE4C7BBFA}" type="pres">
      <dgm:prSet presAssocID="{12389411-E693-4D10-9A7A-D629957E8EB4}" presName="left_33_3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354A7C-7FF6-4401-9516-05B10B451A17}" type="presOf" srcId="{486E3FD7-7DFA-4AF8-8FB4-B945BB6A29AA}" destId="{299C085E-03DA-41B1-87CB-4AAA67BC51F8}" srcOrd="0" destOrd="0" presId="urn:microsoft.com/office/officeart/2005/8/layout/balance1"/>
    <dgm:cxn modelId="{630B0950-FB67-450C-BBAB-597411994210}" type="presOf" srcId="{E67BA243-C49F-421F-BA4A-EB179A20C732}" destId="{E7A744B9-58AD-47EB-8C24-38CDC632AC58}" srcOrd="0" destOrd="0" presId="urn:microsoft.com/office/officeart/2005/8/layout/balance1"/>
    <dgm:cxn modelId="{46E61114-694C-458C-87AE-7D116366A806}" type="presOf" srcId="{CE51E903-2B13-4E6F-87C2-1C8D6DA90CE5}" destId="{4FFC79BC-EFE5-47B8-BCD3-495DE4C7BBFA}" srcOrd="0" destOrd="0" presId="urn:microsoft.com/office/officeart/2005/8/layout/balance1"/>
    <dgm:cxn modelId="{8BC18767-01FE-4A7A-9E80-58A9F36CDDA3}" type="presOf" srcId="{12389411-E693-4D10-9A7A-D629957E8EB4}" destId="{BEF394C8-ED59-4E76-AF04-1C3A8C279FFA}" srcOrd="0" destOrd="0" presId="urn:microsoft.com/office/officeart/2005/8/layout/balance1"/>
    <dgm:cxn modelId="{6CA8E840-AD86-4B7E-8AB3-C68FE53A5363}" srcId="{12389411-E693-4D10-9A7A-D629957E8EB4}" destId="{9EF038E2-26FF-4405-A6D2-228DF7B55818}" srcOrd="1" destOrd="0" parTransId="{70060CC8-9C37-42D1-A1FE-9B9C3AE983F8}" sibTransId="{F0D78E33-315F-4285-92D3-659C1EE6F635}"/>
    <dgm:cxn modelId="{8850B496-0A1B-4DF1-A04A-C07988CFA8B2}" type="presOf" srcId="{3B2E7D6C-B98F-4A00-8742-BDD2DC086551}" destId="{5D762185-F443-4678-89CD-92A5881C25D1}" srcOrd="0" destOrd="0" presId="urn:microsoft.com/office/officeart/2005/8/layout/balance1"/>
    <dgm:cxn modelId="{1CC296ED-9DDD-40F3-B5FE-605759720EBD}" srcId="{3B2E7D6C-B98F-4A00-8742-BDD2DC086551}" destId="{486E3FD7-7DFA-4AF8-8FB4-B945BB6A29AA}" srcOrd="1" destOrd="0" parTransId="{2839D86A-077A-4F59-861C-75B83EC07708}" sibTransId="{0F7DB324-DD6C-41E4-BE29-F15C10B51B46}"/>
    <dgm:cxn modelId="{66E18AFC-5669-45A5-A40E-242BE3D3568B}" srcId="{9EF038E2-26FF-4405-A6D2-228DF7B55818}" destId="{5FCBD330-B6D2-4A7C-90D2-DC9A32AF8CCA}" srcOrd="2" destOrd="0" parTransId="{AC8D9FE0-55E7-467B-AA5B-489F12861661}" sibTransId="{86DCABE4-4458-431E-9C41-E422BFFC5620}"/>
    <dgm:cxn modelId="{5F3E6EBF-72C3-4032-AA15-D6EB606228A7}" srcId="{3B2E7D6C-B98F-4A00-8742-BDD2DC086551}" destId="{CE51E903-2B13-4E6F-87C2-1C8D6DA90CE5}" srcOrd="2" destOrd="0" parTransId="{99526D0B-9649-47BD-A8AD-DC8C0C507BD3}" sibTransId="{A0187F95-07BB-4EE6-BFD8-9F2C029D0F95}"/>
    <dgm:cxn modelId="{EDF0932D-680C-41D3-88B0-31BB213F4057}" type="presOf" srcId="{9EF038E2-26FF-4405-A6D2-228DF7B55818}" destId="{2A879A46-6D8B-4D6D-8623-383885C3A192}" srcOrd="0" destOrd="0" presId="urn:microsoft.com/office/officeart/2005/8/layout/balance1"/>
    <dgm:cxn modelId="{CB9ECB2C-0C2D-498A-8D8E-6FAEE081C5AE}" srcId="{9EF038E2-26FF-4405-A6D2-228DF7B55818}" destId="{5CF98BE8-70F2-4052-B9A9-56F78E75C589}" srcOrd="1" destOrd="0" parTransId="{C2E82BA9-02D8-4DED-BD0B-521DE6F2DE47}" sibTransId="{02E5E4E0-009A-4CB5-B2BC-68974DD3448C}"/>
    <dgm:cxn modelId="{7ACDB499-44F7-4F9A-A14D-CEE8F5EB3B12}" srcId="{12389411-E693-4D10-9A7A-D629957E8EB4}" destId="{3B2E7D6C-B98F-4A00-8742-BDD2DC086551}" srcOrd="0" destOrd="0" parTransId="{24BA30A2-6B3B-4C80-88FF-C85B3FF4D7B5}" sibTransId="{720636F3-3A57-4F38-B7DA-D3FF6312E69A}"/>
    <dgm:cxn modelId="{5E441779-52CA-4780-9CB5-BE2516C20949}" type="presOf" srcId="{5FCBD330-B6D2-4A7C-90D2-DC9A32AF8CCA}" destId="{74232133-3779-4907-B948-5BE2F755ADF1}" srcOrd="0" destOrd="0" presId="urn:microsoft.com/office/officeart/2005/8/layout/balance1"/>
    <dgm:cxn modelId="{85318125-E47B-4E17-8EA3-55598E71AA69}" type="presOf" srcId="{5CF98BE8-70F2-4052-B9A9-56F78E75C589}" destId="{1D6CE07F-33E9-481A-9C75-27E7F5BE4625}" srcOrd="0" destOrd="0" presId="urn:microsoft.com/office/officeart/2005/8/layout/balance1"/>
    <dgm:cxn modelId="{1301FA4D-B6A4-4157-80C4-9BFE43D09A12}" srcId="{3B2E7D6C-B98F-4A00-8742-BDD2DC086551}" destId="{E67BA243-C49F-421F-BA4A-EB179A20C732}" srcOrd="0" destOrd="0" parTransId="{0DBC7D25-6607-4D0E-8C9D-50F7A8C95650}" sibTransId="{1F449982-45DD-4615-8846-1E914CC03331}"/>
    <dgm:cxn modelId="{8CA9313D-B69F-4675-925B-7E18A77AD954}" type="presOf" srcId="{054548A5-7492-41BC-A9AA-8F4138029004}" destId="{8801F249-4F92-4D5F-A8F0-F550D62DF1E4}" srcOrd="0" destOrd="0" presId="urn:microsoft.com/office/officeart/2005/8/layout/balance1"/>
    <dgm:cxn modelId="{2E706B55-219F-453B-84FB-7301E811321A}" srcId="{9EF038E2-26FF-4405-A6D2-228DF7B55818}" destId="{054548A5-7492-41BC-A9AA-8F4138029004}" srcOrd="0" destOrd="0" parTransId="{31877E18-1DC7-460A-9C61-DEA8D4C3850E}" sibTransId="{B2B1A98D-3D10-4650-8E56-7D2C24F70E58}"/>
    <dgm:cxn modelId="{3994503A-C276-4787-A466-7A6DDC739660}" type="presParOf" srcId="{BEF394C8-ED59-4E76-AF04-1C3A8C279FFA}" destId="{FD00B979-C05F-4F94-AB32-EF6892A2A16B}" srcOrd="0" destOrd="0" presId="urn:microsoft.com/office/officeart/2005/8/layout/balance1"/>
    <dgm:cxn modelId="{43680B63-7556-4834-8872-A4C34C5C2951}" type="presParOf" srcId="{BEF394C8-ED59-4E76-AF04-1C3A8C279FFA}" destId="{8A19E106-0806-433E-B88E-BA49004249A9}" srcOrd="1" destOrd="0" presId="urn:microsoft.com/office/officeart/2005/8/layout/balance1"/>
    <dgm:cxn modelId="{02C99CFF-1DEB-4A23-B3DB-0787803B46B9}" type="presParOf" srcId="{8A19E106-0806-433E-B88E-BA49004249A9}" destId="{5D762185-F443-4678-89CD-92A5881C25D1}" srcOrd="0" destOrd="0" presId="urn:microsoft.com/office/officeart/2005/8/layout/balance1"/>
    <dgm:cxn modelId="{24227A96-99F0-4FF3-AB57-3BDCFD7D777A}" type="presParOf" srcId="{8A19E106-0806-433E-B88E-BA49004249A9}" destId="{2A879A46-6D8B-4D6D-8623-383885C3A192}" srcOrd="1" destOrd="0" presId="urn:microsoft.com/office/officeart/2005/8/layout/balance1"/>
    <dgm:cxn modelId="{7762A7CF-5023-49DD-ADCB-A87071289961}" type="presParOf" srcId="{BEF394C8-ED59-4E76-AF04-1C3A8C279FFA}" destId="{5CE5613E-9651-4F6C-B85F-6A822BA082D9}" srcOrd="2" destOrd="0" presId="urn:microsoft.com/office/officeart/2005/8/layout/balance1"/>
    <dgm:cxn modelId="{E63D30F0-EFEF-4649-BEA3-16A431C0EACB}" type="presParOf" srcId="{5CE5613E-9651-4F6C-B85F-6A822BA082D9}" destId="{A9632D3D-6C50-4F6D-9CDA-2C3DE970735C}" srcOrd="0" destOrd="0" presId="urn:microsoft.com/office/officeart/2005/8/layout/balance1"/>
    <dgm:cxn modelId="{48F18F19-4E1F-4325-ABAD-CEB7973D3FD7}" type="presParOf" srcId="{5CE5613E-9651-4F6C-B85F-6A822BA082D9}" destId="{927C2352-0FFC-4808-81F1-1461F113912D}" srcOrd="1" destOrd="0" presId="urn:microsoft.com/office/officeart/2005/8/layout/balance1"/>
    <dgm:cxn modelId="{E07459D7-93C1-43BE-BAF4-66472D136520}" type="presParOf" srcId="{5CE5613E-9651-4F6C-B85F-6A822BA082D9}" destId="{190342CD-BBDF-496B-86A5-4C85E2AFDCA2}" srcOrd="2" destOrd="0" presId="urn:microsoft.com/office/officeart/2005/8/layout/balance1"/>
    <dgm:cxn modelId="{B2033884-D4DD-4F7B-9B74-19F8D8191E6E}" type="presParOf" srcId="{5CE5613E-9651-4F6C-B85F-6A822BA082D9}" destId="{8801F249-4F92-4D5F-A8F0-F550D62DF1E4}" srcOrd="3" destOrd="0" presId="urn:microsoft.com/office/officeart/2005/8/layout/balance1"/>
    <dgm:cxn modelId="{A417BAAF-457C-43F5-A0D8-80F07506D243}" type="presParOf" srcId="{5CE5613E-9651-4F6C-B85F-6A822BA082D9}" destId="{1D6CE07F-33E9-481A-9C75-27E7F5BE4625}" srcOrd="4" destOrd="0" presId="urn:microsoft.com/office/officeart/2005/8/layout/balance1"/>
    <dgm:cxn modelId="{B51BE7DE-3F20-4F50-B1EC-322B7BC88BBA}" type="presParOf" srcId="{5CE5613E-9651-4F6C-B85F-6A822BA082D9}" destId="{74232133-3779-4907-B948-5BE2F755ADF1}" srcOrd="5" destOrd="0" presId="urn:microsoft.com/office/officeart/2005/8/layout/balance1"/>
    <dgm:cxn modelId="{CA1C7133-E7C6-43CB-8EC0-60C7C86A54CD}" type="presParOf" srcId="{5CE5613E-9651-4F6C-B85F-6A822BA082D9}" destId="{E7A744B9-58AD-47EB-8C24-38CDC632AC58}" srcOrd="6" destOrd="0" presId="urn:microsoft.com/office/officeart/2005/8/layout/balance1"/>
    <dgm:cxn modelId="{5AF231B3-1A42-455B-BB6A-933313EF0FC5}" type="presParOf" srcId="{5CE5613E-9651-4F6C-B85F-6A822BA082D9}" destId="{299C085E-03DA-41B1-87CB-4AAA67BC51F8}" srcOrd="7" destOrd="0" presId="urn:microsoft.com/office/officeart/2005/8/layout/balance1"/>
    <dgm:cxn modelId="{5000B8D3-37A4-4920-BEEC-B4A80E0C69FD}" type="presParOf" srcId="{5CE5613E-9651-4F6C-B85F-6A822BA082D9}" destId="{4FFC79BC-EFE5-47B8-BCD3-495DE4C7BBFA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2D7352-7686-4BD4-B411-4AE477D4E548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EC4AC42F-6080-4D8C-B4DB-34BC247700CD}">
      <dgm:prSet phldrT="[Text]"/>
      <dgm:spPr/>
      <dgm:t>
        <a:bodyPr/>
        <a:lstStyle/>
        <a:p>
          <a:r>
            <a:rPr lang="th-TH" b="1" dirty="0" smtClean="0">
              <a:latin typeface="Angsana New" pitchFamily="18" charset="-34"/>
              <a:cs typeface="Angsana New" pitchFamily="18" charset="-34"/>
            </a:rPr>
            <a:t>รับแบบทดสอบก่อนการสอบ 60 นาที</a:t>
          </a:r>
          <a:endParaRPr lang="en-US" b="1" dirty="0">
            <a:latin typeface="Angsana New" pitchFamily="18" charset="-34"/>
            <a:cs typeface="Angsana New" pitchFamily="18" charset="-34"/>
          </a:endParaRPr>
        </a:p>
      </dgm:t>
    </dgm:pt>
    <dgm:pt modelId="{E94F4408-D6AA-4E50-BE54-43854A4B21F5}" type="parTrans" cxnId="{08072119-1EB0-4431-80DB-A6BA0D11342C}">
      <dgm:prSet/>
      <dgm:spPr/>
      <dgm:t>
        <a:bodyPr/>
        <a:lstStyle/>
        <a:p>
          <a:endParaRPr lang="en-US" b="1">
            <a:latin typeface="Angsana New" pitchFamily="18" charset="-34"/>
            <a:cs typeface="Angsana New" pitchFamily="18" charset="-34"/>
          </a:endParaRPr>
        </a:p>
      </dgm:t>
    </dgm:pt>
    <dgm:pt modelId="{C69F9D0C-1677-40A3-80C0-509C1F7268F2}" type="sibTrans" cxnId="{08072119-1EB0-4431-80DB-A6BA0D11342C}">
      <dgm:prSet/>
      <dgm:spPr/>
      <dgm:t>
        <a:bodyPr/>
        <a:lstStyle/>
        <a:p>
          <a:endParaRPr lang="en-US" b="1">
            <a:latin typeface="Angsana New" pitchFamily="18" charset="-34"/>
            <a:cs typeface="Angsana New" pitchFamily="18" charset="-34"/>
          </a:endParaRPr>
        </a:p>
      </dgm:t>
    </dgm:pt>
    <dgm:pt modelId="{2F1874E8-636C-4CCC-B8D2-EE804CBB3383}">
      <dgm:prSet phldrT="[Text]"/>
      <dgm:spPr/>
      <dgm:t>
        <a:bodyPr/>
        <a:lstStyle/>
        <a:p>
          <a:r>
            <a:rPr lang="th-TH" b="1" dirty="0" smtClean="0">
              <a:latin typeface="Angsana New" pitchFamily="18" charset="-34"/>
              <a:cs typeface="Angsana New" pitchFamily="18" charset="-34"/>
            </a:rPr>
            <a:t>เปิดซองแบบทดสอบและตรวจสอบจำนวนบทอ่าน</a:t>
          </a:r>
          <a:endParaRPr lang="en-US" b="1" dirty="0">
            <a:latin typeface="Angsana New" pitchFamily="18" charset="-34"/>
            <a:cs typeface="Angsana New" pitchFamily="18" charset="-34"/>
          </a:endParaRPr>
        </a:p>
      </dgm:t>
    </dgm:pt>
    <dgm:pt modelId="{CC845637-DA49-46CB-BA12-A1376441F8AD}" type="parTrans" cxnId="{376AF76A-E15F-48F0-99B4-788DCA6F2772}">
      <dgm:prSet/>
      <dgm:spPr/>
      <dgm:t>
        <a:bodyPr/>
        <a:lstStyle/>
        <a:p>
          <a:endParaRPr lang="en-US" b="1">
            <a:latin typeface="Angsana New" pitchFamily="18" charset="-34"/>
            <a:cs typeface="Angsana New" pitchFamily="18" charset="-34"/>
          </a:endParaRPr>
        </a:p>
      </dgm:t>
    </dgm:pt>
    <dgm:pt modelId="{5B907015-7EC4-496E-9838-2BB0EA7CF341}" type="sibTrans" cxnId="{376AF76A-E15F-48F0-99B4-788DCA6F2772}">
      <dgm:prSet/>
      <dgm:spPr/>
      <dgm:t>
        <a:bodyPr/>
        <a:lstStyle/>
        <a:p>
          <a:endParaRPr lang="en-US" b="1">
            <a:latin typeface="Angsana New" pitchFamily="18" charset="-34"/>
            <a:cs typeface="Angsana New" pitchFamily="18" charset="-34"/>
          </a:endParaRPr>
        </a:p>
      </dgm:t>
    </dgm:pt>
    <dgm:pt modelId="{07815DB3-7806-4463-AA19-57CFF66EF0D5}">
      <dgm:prSet phldrT="[Text]"/>
      <dgm:spPr/>
      <dgm:t>
        <a:bodyPr/>
        <a:lstStyle/>
        <a:p>
          <a:r>
            <a:rPr lang="th-TH" b="1" dirty="0" smtClean="0">
              <a:latin typeface="Angsana New" pitchFamily="18" charset="-34"/>
              <a:cs typeface="Angsana New" pitchFamily="18" charset="-34"/>
            </a:rPr>
            <a:t>เตรียมสลากหมายเลขของบทอ่าน</a:t>
          </a:r>
          <a:endParaRPr lang="en-US" b="1" dirty="0">
            <a:latin typeface="Angsana New" pitchFamily="18" charset="-34"/>
            <a:cs typeface="Angsana New" pitchFamily="18" charset="-34"/>
          </a:endParaRPr>
        </a:p>
      </dgm:t>
    </dgm:pt>
    <dgm:pt modelId="{A76B1456-7C67-4358-AC2C-42BABADA6547}" type="parTrans" cxnId="{C112825D-BDB8-4623-9850-381EB4CC2137}">
      <dgm:prSet/>
      <dgm:spPr/>
      <dgm:t>
        <a:bodyPr/>
        <a:lstStyle/>
        <a:p>
          <a:endParaRPr lang="en-US" b="1">
            <a:latin typeface="Angsana New" pitchFamily="18" charset="-34"/>
            <a:cs typeface="Angsana New" pitchFamily="18" charset="-34"/>
          </a:endParaRPr>
        </a:p>
      </dgm:t>
    </dgm:pt>
    <dgm:pt modelId="{E44E04E4-6B12-415B-8D0F-99578A3D982C}" type="sibTrans" cxnId="{C112825D-BDB8-4623-9850-381EB4CC2137}">
      <dgm:prSet/>
      <dgm:spPr/>
      <dgm:t>
        <a:bodyPr/>
        <a:lstStyle/>
        <a:p>
          <a:endParaRPr lang="en-US" b="1">
            <a:latin typeface="Angsana New" pitchFamily="18" charset="-34"/>
            <a:cs typeface="Angsana New" pitchFamily="18" charset="-34"/>
          </a:endParaRPr>
        </a:p>
      </dgm:t>
    </dgm:pt>
    <dgm:pt modelId="{7B2D291A-64DD-4229-8027-8E531CA6E3AD}">
      <dgm:prSet phldrT="[Text]"/>
      <dgm:spPr/>
      <dgm:t>
        <a:bodyPr/>
        <a:lstStyle/>
        <a:p>
          <a:r>
            <a:rPr lang="th-TH" b="1" dirty="0" smtClean="0">
              <a:latin typeface="Angsana New" pitchFamily="18" charset="-34"/>
              <a:cs typeface="Angsana New" pitchFamily="18" charset="-34"/>
            </a:rPr>
            <a:t>เขียนหมายเลขบทอ่านที่นักเรียนเลือก</a:t>
          </a:r>
          <a:endParaRPr lang="en-US" b="1" dirty="0">
            <a:latin typeface="Angsana New" pitchFamily="18" charset="-34"/>
            <a:cs typeface="Angsana New" pitchFamily="18" charset="-34"/>
          </a:endParaRPr>
        </a:p>
      </dgm:t>
    </dgm:pt>
    <dgm:pt modelId="{305291D1-CCC1-46F1-9B30-01B7ABE56C39}" type="parTrans" cxnId="{488508CB-26D2-4C97-8445-9D4F8C438E3B}">
      <dgm:prSet/>
      <dgm:spPr/>
      <dgm:t>
        <a:bodyPr/>
        <a:lstStyle/>
        <a:p>
          <a:endParaRPr lang="en-US" b="1">
            <a:latin typeface="Angsana New" pitchFamily="18" charset="-34"/>
            <a:cs typeface="Angsana New" pitchFamily="18" charset="-34"/>
          </a:endParaRPr>
        </a:p>
      </dgm:t>
    </dgm:pt>
    <dgm:pt modelId="{0B5719EA-21DB-4AB8-9CA5-EF0F97D422CD}" type="sibTrans" cxnId="{488508CB-26D2-4C97-8445-9D4F8C438E3B}">
      <dgm:prSet/>
      <dgm:spPr/>
      <dgm:t>
        <a:bodyPr/>
        <a:lstStyle/>
        <a:p>
          <a:endParaRPr lang="en-US" b="1">
            <a:latin typeface="Angsana New" pitchFamily="18" charset="-34"/>
            <a:cs typeface="Angsana New" pitchFamily="18" charset="-34"/>
          </a:endParaRPr>
        </a:p>
      </dgm:t>
    </dgm:pt>
    <dgm:pt modelId="{CAB9F70B-529A-4141-95B7-CD3EDF9719ED}" type="pres">
      <dgm:prSet presAssocID="{FC2D7352-7686-4BD4-B411-4AE477D4E54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330935F0-E492-4E3E-AEEE-6C1612C5D628}" type="pres">
      <dgm:prSet presAssocID="{EC4AC42F-6080-4D8C-B4DB-34BC247700CD}" presName="composite" presStyleCnt="0"/>
      <dgm:spPr/>
    </dgm:pt>
    <dgm:pt modelId="{5FF26077-7D81-4D5F-A419-ED4E612989EA}" type="pres">
      <dgm:prSet presAssocID="{EC4AC42F-6080-4D8C-B4DB-34BC247700CD}" presName="LShape" presStyleLbl="alignNode1" presStyleIdx="0" presStyleCnt="7"/>
      <dgm:spPr/>
    </dgm:pt>
    <dgm:pt modelId="{72B8CE35-1D9C-46AE-B06E-437F8AC52517}" type="pres">
      <dgm:prSet presAssocID="{EC4AC42F-6080-4D8C-B4DB-34BC247700CD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333D8C1-14E3-4737-A535-B67FFF7656F8}" type="pres">
      <dgm:prSet presAssocID="{EC4AC42F-6080-4D8C-B4DB-34BC247700CD}" presName="Triangle" presStyleLbl="alignNode1" presStyleIdx="1" presStyleCnt="7"/>
      <dgm:spPr/>
    </dgm:pt>
    <dgm:pt modelId="{E27C7749-FC10-4A8A-9560-4EB845EEA18D}" type="pres">
      <dgm:prSet presAssocID="{C69F9D0C-1677-40A3-80C0-509C1F7268F2}" presName="sibTrans" presStyleCnt="0"/>
      <dgm:spPr/>
    </dgm:pt>
    <dgm:pt modelId="{364232BA-4348-4FAA-8ECC-0C4697506A8F}" type="pres">
      <dgm:prSet presAssocID="{C69F9D0C-1677-40A3-80C0-509C1F7268F2}" presName="space" presStyleCnt="0"/>
      <dgm:spPr/>
    </dgm:pt>
    <dgm:pt modelId="{4EACC65B-CC8B-4B4A-94DA-CE6DFFC7026C}" type="pres">
      <dgm:prSet presAssocID="{2F1874E8-636C-4CCC-B8D2-EE804CBB3383}" presName="composite" presStyleCnt="0"/>
      <dgm:spPr/>
    </dgm:pt>
    <dgm:pt modelId="{3FA7ED1A-5305-4597-A80D-80160C670577}" type="pres">
      <dgm:prSet presAssocID="{2F1874E8-636C-4CCC-B8D2-EE804CBB3383}" presName="LShape" presStyleLbl="alignNode1" presStyleIdx="2" presStyleCnt="7"/>
      <dgm:spPr/>
    </dgm:pt>
    <dgm:pt modelId="{959B7079-6474-4762-B9F0-E8414CBF750D}" type="pres">
      <dgm:prSet presAssocID="{2F1874E8-636C-4CCC-B8D2-EE804CBB3383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B119A98-559D-469F-9EA9-872CCA53C1BF}" type="pres">
      <dgm:prSet presAssocID="{2F1874E8-636C-4CCC-B8D2-EE804CBB3383}" presName="Triangle" presStyleLbl="alignNode1" presStyleIdx="3" presStyleCnt="7"/>
      <dgm:spPr/>
    </dgm:pt>
    <dgm:pt modelId="{5C8927DA-5CFF-422D-8052-905342772672}" type="pres">
      <dgm:prSet presAssocID="{5B907015-7EC4-496E-9838-2BB0EA7CF341}" presName="sibTrans" presStyleCnt="0"/>
      <dgm:spPr/>
    </dgm:pt>
    <dgm:pt modelId="{A5319741-8471-4C6A-BE7A-C98F2480A087}" type="pres">
      <dgm:prSet presAssocID="{5B907015-7EC4-496E-9838-2BB0EA7CF341}" presName="space" presStyleCnt="0"/>
      <dgm:spPr/>
    </dgm:pt>
    <dgm:pt modelId="{B137C651-A59A-48D7-B1A3-B83942A8DE7F}" type="pres">
      <dgm:prSet presAssocID="{07815DB3-7806-4463-AA19-57CFF66EF0D5}" presName="composite" presStyleCnt="0"/>
      <dgm:spPr/>
    </dgm:pt>
    <dgm:pt modelId="{4B60625B-2151-47A7-BC75-7C81E9D72FAC}" type="pres">
      <dgm:prSet presAssocID="{07815DB3-7806-4463-AA19-57CFF66EF0D5}" presName="LShape" presStyleLbl="alignNode1" presStyleIdx="4" presStyleCnt="7"/>
      <dgm:spPr/>
    </dgm:pt>
    <dgm:pt modelId="{32C2D95E-C071-444B-951A-9B3F5ED36874}" type="pres">
      <dgm:prSet presAssocID="{07815DB3-7806-4463-AA19-57CFF66EF0D5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B710570-FD76-48F5-ACC6-F6EDC6B01E8E}" type="pres">
      <dgm:prSet presAssocID="{07815DB3-7806-4463-AA19-57CFF66EF0D5}" presName="Triangle" presStyleLbl="alignNode1" presStyleIdx="5" presStyleCnt="7"/>
      <dgm:spPr/>
    </dgm:pt>
    <dgm:pt modelId="{9AAED81A-A469-451E-AD74-6E6C03137E1D}" type="pres">
      <dgm:prSet presAssocID="{E44E04E4-6B12-415B-8D0F-99578A3D982C}" presName="sibTrans" presStyleCnt="0"/>
      <dgm:spPr/>
    </dgm:pt>
    <dgm:pt modelId="{4849A1AE-8BA6-4F15-8E68-E831C65B7EDE}" type="pres">
      <dgm:prSet presAssocID="{E44E04E4-6B12-415B-8D0F-99578A3D982C}" presName="space" presStyleCnt="0"/>
      <dgm:spPr/>
    </dgm:pt>
    <dgm:pt modelId="{45EFAEAE-9078-4648-A90C-9A32DFC9B0DD}" type="pres">
      <dgm:prSet presAssocID="{7B2D291A-64DD-4229-8027-8E531CA6E3AD}" presName="composite" presStyleCnt="0"/>
      <dgm:spPr/>
    </dgm:pt>
    <dgm:pt modelId="{69A5C95A-3151-4267-8121-EAF86A727F22}" type="pres">
      <dgm:prSet presAssocID="{7B2D291A-64DD-4229-8027-8E531CA6E3AD}" presName="LShape" presStyleLbl="alignNode1" presStyleIdx="6" presStyleCnt="7"/>
      <dgm:spPr/>
    </dgm:pt>
    <dgm:pt modelId="{6F40DD57-6F32-419F-A776-58ADCE1DC996}" type="pres">
      <dgm:prSet presAssocID="{7B2D291A-64DD-4229-8027-8E531CA6E3AD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51F4B4-4562-44A9-8B75-E301A21320B7}" type="presOf" srcId="{2F1874E8-636C-4CCC-B8D2-EE804CBB3383}" destId="{959B7079-6474-4762-B9F0-E8414CBF750D}" srcOrd="0" destOrd="0" presId="urn:microsoft.com/office/officeart/2009/3/layout/StepUpProcess"/>
    <dgm:cxn modelId="{9A6FB2A4-5C06-432D-8CD5-31602230A693}" type="presOf" srcId="{07815DB3-7806-4463-AA19-57CFF66EF0D5}" destId="{32C2D95E-C071-444B-951A-9B3F5ED36874}" srcOrd="0" destOrd="0" presId="urn:microsoft.com/office/officeart/2009/3/layout/StepUpProcess"/>
    <dgm:cxn modelId="{488508CB-26D2-4C97-8445-9D4F8C438E3B}" srcId="{FC2D7352-7686-4BD4-B411-4AE477D4E548}" destId="{7B2D291A-64DD-4229-8027-8E531CA6E3AD}" srcOrd="3" destOrd="0" parTransId="{305291D1-CCC1-46F1-9B30-01B7ABE56C39}" sibTransId="{0B5719EA-21DB-4AB8-9CA5-EF0F97D422CD}"/>
    <dgm:cxn modelId="{C112825D-BDB8-4623-9850-381EB4CC2137}" srcId="{FC2D7352-7686-4BD4-B411-4AE477D4E548}" destId="{07815DB3-7806-4463-AA19-57CFF66EF0D5}" srcOrd="2" destOrd="0" parTransId="{A76B1456-7C67-4358-AC2C-42BABADA6547}" sibTransId="{E44E04E4-6B12-415B-8D0F-99578A3D982C}"/>
    <dgm:cxn modelId="{08072119-1EB0-4431-80DB-A6BA0D11342C}" srcId="{FC2D7352-7686-4BD4-B411-4AE477D4E548}" destId="{EC4AC42F-6080-4D8C-B4DB-34BC247700CD}" srcOrd="0" destOrd="0" parTransId="{E94F4408-D6AA-4E50-BE54-43854A4B21F5}" sibTransId="{C69F9D0C-1677-40A3-80C0-509C1F7268F2}"/>
    <dgm:cxn modelId="{376AF76A-E15F-48F0-99B4-788DCA6F2772}" srcId="{FC2D7352-7686-4BD4-B411-4AE477D4E548}" destId="{2F1874E8-636C-4CCC-B8D2-EE804CBB3383}" srcOrd="1" destOrd="0" parTransId="{CC845637-DA49-46CB-BA12-A1376441F8AD}" sibTransId="{5B907015-7EC4-496E-9838-2BB0EA7CF341}"/>
    <dgm:cxn modelId="{51B77CDF-3A50-4546-AF49-1A1B0A5158B6}" type="presOf" srcId="{7B2D291A-64DD-4229-8027-8E531CA6E3AD}" destId="{6F40DD57-6F32-419F-A776-58ADCE1DC996}" srcOrd="0" destOrd="0" presId="urn:microsoft.com/office/officeart/2009/3/layout/StepUpProcess"/>
    <dgm:cxn modelId="{B43A4BFA-A3B1-452E-AE28-776BBA6E35E1}" type="presOf" srcId="{EC4AC42F-6080-4D8C-B4DB-34BC247700CD}" destId="{72B8CE35-1D9C-46AE-B06E-437F8AC52517}" srcOrd="0" destOrd="0" presId="urn:microsoft.com/office/officeart/2009/3/layout/StepUpProcess"/>
    <dgm:cxn modelId="{526DC3E7-4D3C-4C77-8CF0-D26A874E6C96}" type="presOf" srcId="{FC2D7352-7686-4BD4-B411-4AE477D4E548}" destId="{CAB9F70B-529A-4141-95B7-CD3EDF9719ED}" srcOrd="0" destOrd="0" presId="urn:microsoft.com/office/officeart/2009/3/layout/StepUpProcess"/>
    <dgm:cxn modelId="{432E4B55-D930-4384-86F8-866E5629F748}" type="presParOf" srcId="{CAB9F70B-529A-4141-95B7-CD3EDF9719ED}" destId="{330935F0-E492-4E3E-AEEE-6C1612C5D628}" srcOrd="0" destOrd="0" presId="urn:microsoft.com/office/officeart/2009/3/layout/StepUpProcess"/>
    <dgm:cxn modelId="{0F5BAF95-AB1E-480F-8203-740E413980C5}" type="presParOf" srcId="{330935F0-E492-4E3E-AEEE-6C1612C5D628}" destId="{5FF26077-7D81-4D5F-A419-ED4E612989EA}" srcOrd="0" destOrd="0" presId="urn:microsoft.com/office/officeart/2009/3/layout/StepUpProcess"/>
    <dgm:cxn modelId="{06F35D66-2C09-4A5E-B9A7-020B073766D5}" type="presParOf" srcId="{330935F0-E492-4E3E-AEEE-6C1612C5D628}" destId="{72B8CE35-1D9C-46AE-B06E-437F8AC52517}" srcOrd="1" destOrd="0" presId="urn:microsoft.com/office/officeart/2009/3/layout/StepUpProcess"/>
    <dgm:cxn modelId="{1C656BF5-A74D-427D-97EB-8A92469F8CFF}" type="presParOf" srcId="{330935F0-E492-4E3E-AEEE-6C1612C5D628}" destId="{2333D8C1-14E3-4737-A535-B67FFF7656F8}" srcOrd="2" destOrd="0" presId="urn:microsoft.com/office/officeart/2009/3/layout/StepUpProcess"/>
    <dgm:cxn modelId="{4F92EEBF-5E85-419F-B615-D4629AD598F8}" type="presParOf" srcId="{CAB9F70B-529A-4141-95B7-CD3EDF9719ED}" destId="{E27C7749-FC10-4A8A-9560-4EB845EEA18D}" srcOrd="1" destOrd="0" presId="urn:microsoft.com/office/officeart/2009/3/layout/StepUpProcess"/>
    <dgm:cxn modelId="{81097E86-3AFB-4546-8416-A12FE316F4F8}" type="presParOf" srcId="{E27C7749-FC10-4A8A-9560-4EB845EEA18D}" destId="{364232BA-4348-4FAA-8ECC-0C4697506A8F}" srcOrd="0" destOrd="0" presId="urn:microsoft.com/office/officeart/2009/3/layout/StepUpProcess"/>
    <dgm:cxn modelId="{87980C60-4E2E-4953-8178-9617FE69893F}" type="presParOf" srcId="{CAB9F70B-529A-4141-95B7-CD3EDF9719ED}" destId="{4EACC65B-CC8B-4B4A-94DA-CE6DFFC7026C}" srcOrd="2" destOrd="0" presId="urn:microsoft.com/office/officeart/2009/3/layout/StepUpProcess"/>
    <dgm:cxn modelId="{A4A8000C-D456-4C05-AE89-856B7B72C5F4}" type="presParOf" srcId="{4EACC65B-CC8B-4B4A-94DA-CE6DFFC7026C}" destId="{3FA7ED1A-5305-4597-A80D-80160C670577}" srcOrd="0" destOrd="0" presId="urn:microsoft.com/office/officeart/2009/3/layout/StepUpProcess"/>
    <dgm:cxn modelId="{8840C2FD-93BF-4844-B420-D641E4B5D3D6}" type="presParOf" srcId="{4EACC65B-CC8B-4B4A-94DA-CE6DFFC7026C}" destId="{959B7079-6474-4762-B9F0-E8414CBF750D}" srcOrd="1" destOrd="0" presId="urn:microsoft.com/office/officeart/2009/3/layout/StepUpProcess"/>
    <dgm:cxn modelId="{E728DBDF-6F8D-4A48-AD7B-DAB7DD38CF1E}" type="presParOf" srcId="{4EACC65B-CC8B-4B4A-94DA-CE6DFFC7026C}" destId="{DB119A98-559D-469F-9EA9-872CCA53C1BF}" srcOrd="2" destOrd="0" presId="urn:microsoft.com/office/officeart/2009/3/layout/StepUpProcess"/>
    <dgm:cxn modelId="{AF2703F3-DE68-4FD8-BD88-B16CA285EF30}" type="presParOf" srcId="{CAB9F70B-529A-4141-95B7-CD3EDF9719ED}" destId="{5C8927DA-5CFF-422D-8052-905342772672}" srcOrd="3" destOrd="0" presId="urn:microsoft.com/office/officeart/2009/3/layout/StepUpProcess"/>
    <dgm:cxn modelId="{FFB75E20-FCE5-4136-9A92-6F35CB36F195}" type="presParOf" srcId="{5C8927DA-5CFF-422D-8052-905342772672}" destId="{A5319741-8471-4C6A-BE7A-C98F2480A087}" srcOrd="0" destOrd="0" presId="urn:microsoft.com/office/officeart/2009/3/layout/StepUpProcess"/>
    <dgm:cxn modelId="{91F73BDC-93B7-4ECF-9D20-19CB8F75AB18}" type="presParOf" srcId="{CAB9F70B-529A-4141-95B7-CD3EDF9719ED}" destId="{B137C651-A59A-48D7-B1A3-B83942A8DE7F}" srcOrd="4" destOrd="0" presId="urn:microsoft.com/office/officeart/2009/3/layout/StepUpProcess"/>
    <dgm:cxn modelId="{067CDCCD-81A7-4C36-867C-AA01C6856A12}" type="presParOf" srcId="{B137C651-A59A-48D7-B1A3-B83942A8DE7F}" destId="{4B60625B-2151-47A7-BC75-7C81E9D72FAC}" srcOrd="0" destOrd="0" presId="urn:microsoft.com/office/officeart/2009/3/layout/StepUpProcess"/>
    <dgm:cxn modelId="{397B9561-0DAD-43F7-8E11-F64512498E07}" type="presParOf" srcId="{B137C651-A59A-48D7-B1A3-B83942A8DE7F}" destId="{32C2D95E-C071-444B-951A-9B3F5ED36874}" srcOrd="1" destOrd="0" presId="urn:microsoft.com/office/officeart/2009/3/layout/StepUpProcess"/>
    <dgm:cxn modelId="{66838C18-7E84-4A5E-BB5E-1960FD817B5D}" type="presParOf" srcId="{B137C651-A59A-48D7-B1A3-B83942A8DE7F}" destId="{6B710570-FD76-48F5-ACC6-F6EDC6B01E8E}" srcOrd="2" destOrd="0" presId="urn:microsoft.com/office/officeart/2009/3/layout/StepUpProcess"/>
    <dgm:cxn modelId="{A67A6FA0-36D1-402F-86AC-C7CC28267741}" type="presParOf" srcId="{CAB9F70B-529A-4141-95B7-CD3EDF9719ED}" destId="{9AAED81A-A469-451E-AD74-6E6C03137E1D}" srcOrd="5" destOrd="0" presId="urn:microsoft.com/office/officeart/2009/3/layout/StepUpProcess"/>
    <dgm:cxn modelId="{A2814149-6A39-4B2C-88AE-7D802FA0D933}" type="presParOf" srcId="{9AAED81A-A469-451E-AD74-6E6C03137E1D}" destId="{4849A1AE-8BA6-4F15-8E68-E831C65B7EDE}" srcOrd="0" destOrd="0" presId="urn:microsoft.com/office/officeart/2009/3/layout/StepUpProcess"/>
    <dgm:cxn modelId="{8EAAF38E-1438-4181-AF28-D53DE9FE6E54}" type="presParOf" srcId="{CAB9F70B-529A-4141-95B7-CD3EDF9719ED}" destId="{45EFAEAE-9078-4648-A90C-9A32DFC9B0DD}" srcOrd="6" destOrd="0" presId="urn:microsoft.com/office/officeart/2009/3/layout/StepUpProcess"/>
    <dgm:cxn modelId="{35651650-21FD-4D13-9E2D-5F782C38E059}" type="presParOf" srcId="{45EFAEAE-9078-4648-A90C-9A32DFC9B0DD}" destId="{69A5C95A-3151-4267-8121-EAF86A727F22}" srcOrd="0" destOrd="0" presId="urn:microsoft.com/office/officeart/2009/3/layout/StepUpProcess"/>
    <dgm:cxn modelId="{2FDFE9E7-BE4F-4DA9-8480-9D71086DD1F0}" type="presParOf" srcId="{45EFAEAE-9078-4648-A90C-9A32DFC9B0DD}" destId="{6F40DD57-6F32-419F-A776-58ADCE1DC99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1E72C0-09B9-42E9-B797-BDA8940F5269}" type="doc">
      <dgm:prSet loTypeId="urn:microsoft.com/office/officeart/2005/8/layout/list1" loCatId="list" qsTypeId="urn:microsoft.com/office/officeart/2005/8/quickstyle/simple2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CD7025A5-19E4-4293-87EC-C5C72ED7B4C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3200" b="1" dirty="0" smtClean="0"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rPr>
            <a:t>การสอบอ่านออกเสียง</a:t>
          </a:r>
          <a:endParaRPr lang="en-US" sz="3200" b="1" dirty="0">
            <a:solidFill>
              <a:schemeClr val="tx1"/>
            </a:solidFill>
            <a:effectLst/>
            <a:latin typeface="Angsana New" pitchFamily="18" charset="-34"/>
            <a:cs typeface="Angsana New" pitchFamily="18" charset="-34"/>
          </a:endParaRPr>
        </a:p>
      </dgm:t>
    </dgm:pt>
    <dgm:pt modelId="{347E856A-27AD-4711-92C2-94062F6C2C96}" type="parTrans" cxnId="{7FE1E642-0826-486E-BD57-7172F1B9AAD6}">
      <dgm:prSet/>
      <dgm:spPr/>
      <dgm:t>
        <a:bodyPr/>
        <a:lstStyle/>
        <a:p>
          <a:endParaRPr lang="en-US">
            <a:latin typeface="Angsana New" pitchFamily="18" charset="-34"/>
            <a:cs typeface="Angsana New" pitchFamily="18" charset="-34"/>
          </a:endParaRPr>
        </a:p>
      </dgm:t>
    </dgm:pt>
    <dgm:pt modelId="{34D24368-1F69-4DF6-96A5-7256076705BC}" type="sibTrans" cxnId="{7FE1E642-0826-486E-BD57-7172F1B9AAD6}">
      <dgm:prSet/>
      <dgm:spPr/>
      <dgm:t>
        <a:bodyPr/>
        <a:lstStyle/>
        <a:p>
          <a:endParaRPr lang="en-US">
            <a:latin typeface="Angsana New" pitchFamily="18" charset="-34"/>
            <a:cs typeface="Angsana New" pitchFamily="18" charset="-34"/>
          </a:endParaRPr>
        </a:p>
      </dgm:t>
    </dgm:pt>
    <dgm:pt modelId="{928A78E0-C247-4DB3-9630-61C1E35981F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3200" b="1" dirty="0" smtClean="0"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rPr>
            <a:t>การสอบความเข้าใจในการอ่าน</a:t>
          </a:r>
          <a:endParaRPr lang="en-US" sz="3200" b="1" dirty="0">
            <a:solidFill>
              <a:schemeClr val="tx1"/>
            </a:solidFill>
            <a:effectLst/>
            <a:latin typeface="Angsana New" pitchFamily="18" charset="-34"/>
            <a:cs typeface="Angsana New" pitchFamily="18" charset="-34"/>
          </a:endParaRPr>
        </a:p>
      </dgm:t>
    </dgm:pt>
    <dgm:pt modelId="{66815F0A-099E-470F-8D59-C67C165F1766}" type="parTrans" cxnId="{74670248-D307-40AE-8DC9-B4CB5D0CAAF4}">
      <dgm:prSet/>
      <dgm:spPr/>
      <dgm:t>
        <a:bodyPr/>
        <a:lstStyle/>
        <a:p>
          <a:endParaRPr lang="en-US">
            <a:latin typeface="Angsana New" pitchFamily="18" charset="-34"/>
            <a:cs typeface="Angsana New" pitchFamily="18" charset="-34"/>
          </a:endParaRPr>
        </a:p>
      </dgm:t>
    </dgm:pt>
    <dgm:pt modelId="{0F95F6D3-88E9-4619-9214-5B61976465B1}" type="sibTrans" cxnId="{74670248-D307-40AE-8DC9-B4CB5D0CAAF4}">
      <dgm:prSet/>
      <dgm:spPr/>
      <dgm:t>
        <a:bodyPr/>
        <a:lstStyle/>
        <a:p>
          <a:endParaRPr lang="en-US">
            <a:latin typeface="Angsana New" pitchFamily="18" charset="-34"/>
            <a:cs typeface="Angsana New" pitchFamily="18" charset="-34"/>
          </a:endParaRPr>
        </a:p>
      </dgm:t>
    </dgm:pt>
    <dgm:pt modelId="{E6457A85-2D07-495F-A896-46B188DBF60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tabLst/>
          </a:pPr>
          <a:r>
            <a:rPr lang="th-TH" sz="2400" b="1" dirty="0" smtClean="0">
              <a:latin typeface="Angsana New" pitchFamily="18" charset="-34"/>
              <a:cs typeface="Angsana New" pitchFamily="18" charset="-34"/>
            </a:rPr>
            <a:t>นักเรียนสอบอ่านออกเสียงเป็นรายบุคคล</a:t>
          </a:r>
          <a:endParaRPr lang="en-US" sz="2400" b="1" dirty="0">
            <a:latin typeface="Angsana New" pitchFamily="18" charset="-34"/>
            <a:cs typeface="Angsana New" pitchFamily="18" charset="-34"/>
          </a:endParaRPr>
        </a:p>
      </dgm:t>
    </dgm:pt>
    <dgm:pt modelId="{FB23891E-7F6A-4B22-89BA-F14676BD5E0D}" type="parTrans" cxnId="{28E04D49-D9BB-447D-AC16-33035478291E}">
      <dgm:prSet/>
      <dgm:spPr/>
      <dgm:t>
        <a:bodyPr/>
        <a:lstStyle/>
        <a:p>
          <a:endParaRPr lang="en-US">
            <a:latin typeface="Angsana New" pitchFamily="18" charset="-34"/>
            <a:cs typeface="Angsana New" pitchFamily="18" charset="-34"/>
          </a:endParaRPr>
        </a:p>
      </dgm:t>
    </dgm:pt>
    <dgm:pt modelId="{E52A8F07-10B1-401D-B977-65515458303B}" type="sibTrans" cxnId="{28E04D49-D9BB-447D-AC16-33035478291E}">
      <dgm:prSet/>
      <dgm:spPr/>
      <dgm:t>
        <a:bodyPr/>
        <a:lstStyle/>
        <a:p>
          <a:endParaRPr lang="en-US">
            <a:latin typeface="Angsana New" pitchFamily="18" charset="-34"/>
            <a:cs typeface="Angsana New" pitchFamily="18" charset="-34"/>
          </a:endParaRPr>
        </a:p>
      </dgm:t>
    </dgm:pt>
    <dgm:pt modelId="{18831CB8-E4D2-4FE1-929F-D19C7CF376A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tabLst/>
          </a:pPr>
          <a:r>
            <a:rPr lang="th-TH" sz="2400" b="1" dirty="0" smtClean="0">
              <a:latin typeface="Angsana New" pitchFamily="18" charset="-34"/>
              <a:cs typeface="Angsana New" pitchFamily="18" charset="-34"/>
            </a:rPr>
            <a:t>นักเรียนสอบอ่านออกเสียง 5 นาที</a:t>
          </a:r>
          <a:endParaRPr lang="en-US" sz="2400" b="1" dirty="0">
            <a:latin typeface="Angsana New" pitchFamily="18" charset="-34"/>
            <a:cs typeface="Angsana New" pitchFamily="18" charset="-34"/>
          </a:endParaRPr>
        </a:p>
      </dgm:t>
    </dgm:pt>
    <dgm:pt modelId="{D441E835-B1E0-4CC4-86E5-7FFA71A6DA7C}" type="parTrans" cxnId="{88C86478-C299-495A-9511-5DD000803F6A}">
      <dgm:prSet/>
      <dgm:spPr/>
      <dgm:t>
        <a:bodyPr/>
        <a:lstStyle/>
        <a:p>
          <a:endParaRPr lang="en-US">
            <a:latin typeface="Angsana New" pitchFamily="18" charset="-34"/>
            <a:cs typeface="Angsana New" pitchFamily="18" charset="-34"/>
          </a:endParaRPr>
        </a:p>
      </dgm:t>
    </dgm:pt>
    <dgm:pt modelId="{58DED7F2-B55E-4A19-83B2-81AF2DA502A8}" type="sibTrans" cxnId="{88C86478-C299-495A-9511-5DD000803F6A}">
      <dgm:prSet/>
      <dgm:spPr/>
      <dgm:t>
        <a:bodyPr/>
        <a:lstStyle/>
        <a:p>
          <a:endParaRPr lang="en-US">
            <a:latin typeface="Angsana New" pitchFamily="18" charset="-34"/>
            <a:cs typeface="Angsana New" pitchFamily="18" charset="-34"/>
          </a:endParaRPr>
        </a:p>
      </dgm:t>
    </dgm:pt>
    <dgm:pt modelId="{96E2C83D-358A-4D45-91F4-2431332950E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tabLst/>
          </a:pPr>
          <a:r>
            <a:rPr lang="th-TH" sz="2400" b="1" dirty="0" smtClean="0">
              <a:latin typeface="Angsana New" pitchFamily="18" charset="-34"/>
              <a:cs typeface="Angsana New" pitchFamily="18" charset="-34"/>
            </a:rPr>
            <a:t>กรรมการบันทึกร่องรอยการอ่านของนักเรียน รวมคะแนนแล้วตรวจสอบความถูกต้อง</a:t>
          </a:r>
          <a:endParaRPr lang="en-US" sz="2400" b="1" dirty="0">
            <a:latin typeface="Angsana New" pitchFamily="18" charset="-34"/>
            <a:cs typeface="Angsana New" pitchFamily="18" charset="-34"/>
          </a:endParaRPr>
        </a:p>
      </dgm:t>
    </dgm:pt>
    <dgm:pt modelId="{CE2EF7F4-4585-437F-85C8-49F062BA29E6}" type="parTrans" cxnId="{B55BFB62-A50B-4968-AA50-71AF0AC3A397}">
      <dgm:prSet/>
      <dgm:spPr/>
      <dgm:t>
        <a:bodyPr/>
        <a:lstStyle/>
        <a:p>
          <a:endParaRPr lang="en-US">
            <a:latin typeface="Angsana New" pitchFamily="18" charset="-34"/>
            <a:cs typeface="Angsana New" pitchFamily="18" charset="-34"/>
          </a:endParaRPr>
        </a:p>
      </dgm:t>
    </dgm:pt>
    <dgm:pt modelId="{9EEC828D-43B7-4390-A745-2C480DAFCD4C}" type="sibTrans" cxnId="{B55BFB62-A50B-4968-AA50-71AF0AC3A397}">
      <dgm:prSet/>
      <dgm:spPr/>
      <dgm:t>
        <a:bodyPr/>
        <a:lstStyle/>
        <a:p>
          <a:endParaRPr lang="en-US">
            <a:latin typeface="Angsana New" pitchFamily="18" charset="-34"/>
            <a:cs typeface="Angsana New" pitchFamily="18" charset="-34"/>
          </a:endParaRPr>
        </a:p>
      </dgm:t>
    </dgm:pt>
    <dgm:pt modelId="{60EF31E4-AF1A-4CE3-A65B-19ABB343810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400" b="1" dirty="0" smtClean="0">
              <a:latin typeface="Angsana New" pitchFamily="18" charset="-34"/>
              <a:cs typeface="Angsana New" pitchFamily="18" charset="-34"/>
            </a:rPr>
            <a:t>ส่งบทอ่านฉบับเดิมให้นักเรียนอ่านอีกครั้ง ไม่เกิน 4 นาที</a:t>
          </a:r>
          <a:endParaRPr lang="en-US" sz="2400" b="1" dirty="0">
            <a:latin typeface="Angsana New" pitchFamily="18" charset="-34"/>
            <a:cs typeface="Angsana New" pitchFamily="18" charset="-34"/>
          </a:endParaRPr>
        </a:p>
      </dgm:t>
    </dgm:pt>
    <dgm:pt modelId="{BC451EDA-EF58-4FA6-9529-093A86F2CE8C}" type="parTrans" cxnId="{0E217C61-033C-407E-A2A6-94BA27A31016}">
      <dgm:prSet/>
      <dgm:spPr/>
      <dgm:t>
        <a:bodyPr/>
        <a:lstStyle/>
        <a:p>
          <a:endParaRPr lang="en-US">
            <a:latin typeface="Angsana New" pitchFamily="18" charset="-34"/>
            <a:cs typeface="Angsana New" pitchFamily="18" charset="-34"/>
          </a:endParaRPr>
        </a:p>
      </dgm:t>
    </dgm:pt>
    <dgm:pt modelId="{774EC4DE-1C33-4B7E-9EA2-4CD45DBB4B26}" type="sibTrans" cxnId="{0E217C61-033C-407E-A2A6-94BA27A31016}">
      <dgm:prSet/>
      <dgm:spPr/>
      <dgm:t>
        <a:bodyPr/>
        <a:lstStyle/>
        <a:p>
          <a:endParaRPr lang="en-US">
            <a:latin typeface="Angsana New" pitchFamily="18" charset="-34"/>
            <a:cs typeface="Angsana New" pitchFamily="18" charset="-34"/>
          </a:endParaRPr>
        </a:p>
      </dgm:t>
    </dgm:pt>
    <dgm:pt modelId="{A41096F0-BFB6-4E04-868D-A292E4C598F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400" b="1" dirty="0" smtClean="0">
              <a:latin typeface="Angsana New" pitchFamily="18" charset="-34"/>
              <a:cs typeface="Angsana New" pitchFamily="18" charset="-34"/>
            </a:rPr>
            <a:t>นักเรียนตอบคำถามจากเรื่องอ่าน ข้อละไม่เกิน 1 นาที จำนวน 5 ข้อ ๆ ละ 1 คะแนน</a:t>
          </a:r>
          <a:endParaRPr lang="en-US" sz="2400" b="1" dirty="0">
            <a:solidFill>
              <a:srgbClr val="FF0000"/>
            </a:solidFill>
            <a:latin typeface="Angsana New" pitchFamily="18" charset="-34"/>
            <a:cs typeface="Angsana New" pitchFamily="18" charset="-34"/>
          </a:endParaRPr>
        </a:p>
      </dgm:t>
    </dgm:pt>
    <dgm:pt modelId="{4A2D67C6-E88B-4248-8203-6611BFB85984}" type="parTrans" cxnId="{5B086ECD-FF25-470B-B0E1-B8B6A904E5DF}">
      <dgm:prSet/>
      <dgm:spPr/>
      <dgm:t>
        <a:bodyPr/>
        <a:lstStyle/>
        <a:p>
          <a:endParaRPr lang="en-US"/>
        </a:p>
      </dgm:t>
    </dgm:pt>
    <dgm:pt modelId="{3CC46154-92C5-49B2-8122-BE8F680ADF29}" type="sibTrans" cxnId="{5B086ECD-FF25-470B-B0E1-B8B6A904E5DF}">
      <dgm:prSet/>
      <dgm:spPr/>
      <dgm:t>
        <a:bodyPr/>
        <a:lstStyle/>
        <a:p>
          <a:endParaRPr lang="en-US"/>
        </a:p>
      </dgm:t>
    </dgm:pt>
    <dgm:pt modelId="{D78C0322-749E-4ECD-981B-4B3D2648236B}" type="pres">
      <dgm:prSet presAssocID="{641E72C0-09B9-42E9-B797-BDA8940F526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B6BE966-5C2D-4BD4-B989-A9CD832DE918}" type="pres">
      <dgm:prSet presAssocID="{CD7025A5-19E4-4293-87EC-C5C72ED7B4C4}" presName="parentLin" presStyleCnt="0"/>
      <dgm:spPr/>
    </dgm:pt>
    <dgm:pt modelId="{8CE8960F-37C8-4367-B456-0245655B3B45}" type="pres">
      <dgm:prSet presAssocID="{CD7025A5-19E4-4293-87EC-C5C72ED7B4C4}" presName="parentLeftMargin" presStyleLbl="node1" presStyleIdx="0" presStyleCnt="2"/>
      <dgm:spPr/>
      <dgm:t>
        <a:bodyPr/>
        <a:lstStyle/>
        <a:p>
          <a:endParaRPr lang="th-TH"/>
        </a:p>
      </dgm:t>
    </dgm:pt>
    <dgm:pt modelId="{D50982C2-8FDF-4045-A5EA-D5D328C262EE}" type="pres">
      <dgm:prSet presAssocID="{CD7025A5-19E4-4293-87EC-C5C72ED7B4C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6B9FF06-E960-4909-9500-BEC94F5C1049}" type="pres">
      <dgm:prSet presAssocID="{CD7025A5-19E4-4293-87EC-C5C72ED7B4C4}" presName="negativeSpace" presStyleCnt="0"/>
      <dgm:spPr/>
    </dgm:pt>
    <dgm:pt modelId="{C01C38C5-59C3-4B10-8628-4A32784AFA13}" type="pres">
      <dgm:prSet presAssocID="{CD7025A5-19E4-4293-87EC-C5C72ED7B4C4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690C5-1D2F-4F00-BCF6-B126B3CE71BE}" type="pres">
      <dgm:prSet presAssocID="{34D24368-1F69-4DF6-96A5-7256076705BC}" presName="spaceBetweenRectangles" presStyleCnt="0"/>
      <dgm:spPr/>
    </dgm:pt>
    <dgm:pt modelId="{8B9DE91D-69FF-49CD-9829-F40B5EA3FC55}" type="pres">
      <dgm:prSet presAssocID="{928A78E0-C247-4DB3-9630-61C1E35981FE}" presName="parentLin" presStyleCnt="0"/>
      <dgm:spPr/>
    </dgm:pt>
    <dgm:pt modelId="{AC66DEA4-A508-4C0A-A071-F1775D03E74D}" type="pres">
      <dgm:prSet presAssocID="{928A78E0-C247-4DB3-9630-61C1E35981FE}" presName="parentLeftMargin" presStyleLbl="node1" presStyleIdx="0" presStyleCnt="2"/>
      <dgm:spPr/>
      <dgm:t>
        <a:bodyPr/>
        <a:lstStyle/>
        <a:p>
          <a:endParaRPr lang="th-TH"/>
        </a:p>
      </dgm:t>
    </dgm:pt>
    <dgm:pt modelId="{DA1E65D1-64D7-461E-98BA-799AC8EBA8F0}" type="pres">
      <dgm:prSet presAssocID="{928A78E0-C247-4DB3-9630-61C1E35981F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7B55FA7-9D74-429E-98AD-9FE405FA0EE7}" type="pres">
      <dgm:prSet presAssocID="{928A78E0-C247-4DB3-9630-61C1E35981FE}" presName="negativeSpace" presStyleCnt="0"/>
      <dgm:spPr/>
    </dgm:pt>
    <dgm:pt modelId="{E87BC048-68F2-4A31-9E1C-069FC32D851D}" type="pres">
      <dgm:prSet presAssocID="{928A78E0-C247-4DB3-9630-61C1E35981FE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E1E642-0826-486E-BD57-7172F1B9AAD6}" srcId="{641E72C0-09B9-42E9-B797-BDA8940F5269}" destId="{CD7025A5-19E4-4293-87EC-C5C72ED7B4C4}" srcOrd="0" destOrd="0" parTransId="{347E856A-27AD-4711-92C2-94062F6C2C96}" sibTransId="{34D24368-1F69-4DF6-96A5-7256076705BC}"/>
    <dgm:cxn modelId="{88C86478-C299-495A-9511-5DD000803F6A}" srcId="{CD7025A5-19E4-4293-87EC-C5C72ED7B4C4}" destId="{18831CB8-E4D2-4FE1-929F-D19C7CF376AE}" srcOrd="1" destOrd="0" parTransId="{D441E835-B1E0-4CC4-86E5-7FFA71A6DA7C}" sibTransId="{58DED7F2-B55E-4A19-83B2-81AF2DA502A8}"/>
    <dgm:cxn modelId="{FA267352-C6BA-40CE-8F5F-6BB9423F6A5F}" type="presOf" srcId="{60EF31E4-AF1A-4CE3-A65B-19ABB3438106}" destId="{E87BC048-68F2-4A31-9E1C-069FC32D851D}" srcOrd="0" destOrd="0" presId="urn:microsoft.com/office/officeart/2005/8/layout/list1"/>
    <dgm:cxn modelId="{28E04D49-D9BB-447D-AC16-33035478291E}" srcId="{CD7025A5-19E4-4293-87EC-C5C72ED7B4C4}" destId="{E6457A85-2D07-495F-A896-46B188DBF60C}" srcOrd="0" destOrd="0" parTransId="{FB23891E-7F6A-4B22-89BA-F14676BD5E0D}" sibTransId="{E52A8F07-10B1-401D-B977-65515458303B}"/>
    <dgm:cxn modelId="{02BB74CE-957B-4A4D-95D0-2C3177900CBA}" type="presOf" srcId="{928A78E0-C247-4DB3-9630-61C1E35981FE}" destId="{AC66DEA4-A508-4C0A-A071-F1775D03E74D}" srcOrd="0" destOrd="0" presId="urn:microsoft.com/office/officeart/2005/8/layout/list1"/>
    <dgm:cxn modelId="{E1475A3C-E9AD-44A1-9C5C-66E0BB4FAFF9}" type="presOf" srcId="{18831CB8-E4D2-4FE1-929F-D19C7CF376AE}" destId="{C01C38C5-59C3-4B10-8628-4A32784AFA13}" srcOrd="0" destOrd="1" presId="urn:microsoft.com/office/officeart/2005/8/layout/list1"/>
    <dgm:cxn modelId="{FD8D7353-A9D7-4B4B-8D1B-07E7C3457407}" type="presOf" srcId="{CD7025A5-19E4-4293-87EC-C5C72ED7B4C4}" destId="{8CE8960F-37C8-4367-B456-0245655B3B45}" srcOrd="0" destOrd="0" presId="urn:microsoft.com/office/officeart/2005/8/layout/list1"/>
    <dgm:cxn modelId="{C92E39F8-D570-48B5-A2F4-819E2126BE3E}" type="presOf" srcId="{96E2C83D-358A-4D45-91F4-2431332950ED}" destId="{C01C38C5-59C3-4B10-8628-4A32784AFA13}" srcOrd="0" destOrd="2" presId="urn:microsoft.com/office/officeart/2005/8/layout/list1"/>
    <dgm:cxn modelId="{980E3817-BD89-4864-A281-45BA9AEA0CCD}" type="presOf" srcId="{641E72C0-09B9-42E9-B797-BDA8940F5269}" destId="{D78C0322-749E-4ECD-981B-4B3D2648236B}" srcOrd="0" destOrd="0" presId="urn:microsoft.com/office/officeart/2005/8/layout/list1"/>
    <dgm:cxn modelId="{0E217C61-033C-407E-A2A6-94BA27A31016}" srcId="{928A78E0-C247-4DB3-9630-61C1E35981FE}" destId="{60EF31E4-AF1A-4CE3-A65B-19ABB3438106}" srcOrd="0" destOrd="0" parTransId="{BC451EDA-EF58-4FA6-9529-093A86F2CE8C}" sibTransId="{774EC4DE-1C33-4B7E-9EA2-4CD45DBB4B26}"/>
    <dgm:cxn modelId="{640A6B9F-2ED7-46A0-B003-23A6D7540DFE}" type="presOf" srcId="{CD7025A5-19E4-4293-87EC-C5C72ED7B4C4}" destId="{D50982C2-8FDF-4045-A5EA-D5D328C262EE}" srcOrd="1" destOrd="0" presId="urn:microsoft.com/office/officeart/2005/8/layout/list1"/>
    <dgm:cxn modelId="{B55BFB62-A50B-4968-AA50-71AF0AC3A397}" srcId="{CD7025A5-19E4-4293-87EC-C5C72ED7B4C4}" destId="{96E2C83D-358A-4D45-91F4-2431332950ED}" srcOrd="2" destOrd="0" parTransId="{CE2EF7F4-4585-437F-85C8-49F062BA29E6}" sibTransId="{9EEC828D-43B7-4390-A745-2C480DAFCD4C}"/>
    <dgm:cxn modelId="{60F39E55-9F04-44E0-9E36-2DEC3FC466A8}" type="presOf" srcId="{A41096F0-BFB6-4E04-868D-A292E4C598F4}" destId="{E87BC048-68F2-4A31-9E1C-069FC32D851D}" srcOrd="0" destOrd="1" presId="urn:microsoft.com/office/officeart/2005/8/layout/list1"/>
    <dgm:cxn modelId="{5B086ECD-FF25-470B-B0E1-B8B6A904E5DF}" srcId="{928A78E0-C247-4DB3-9630-61C1E35981FE}" destId="{A41096F0-BFB6-4E04-868D-A292E4C598F4}" srcOrd="1" destOrd="0" parTransId="{4A2D67C6-E88B-4248-8203-6611BFB85984}" sibTransId="{3CC46154-92C5-49B2-8122-BE8F680ADF29}"/>
    <dgm:cxn modelId="{79883330-3D64-4887-B120-13595A14E7D3}" type="presOf" srcId="{E6457A85-2D07-495F-A896-46B188DBF60C}" destId="{C01C38C5-59C3-4B10-8628-4A32784AFA13}" srcOrd="0" destOrd="0" presId="urn:microsoft.com/office/officeart/2005/8/layout/list1"/>
    <dgm:cxn modelId="{74670248-D307-40AE-8DC9-B4CB5D0CAAF4}" srcId="{641E72C0-09B9-42E9-B797-BDA8940F5269}" destId="{928A78E0-C247-4DB3-9630-61C1E35981FE}" srcOrd="1" destOrd="0" parTransId="{66815F0A-099E-470F-8D59-C67C165F1766}" sibTransId="{0F95F6D3-88E9-4619-9214-5B61976465B1}"/>
    <dgm:cxn modelId="{5A44ED72-EA3F-49A8-A952-B3470A24B436}" type="presOf" srcId="{928A78E0-C247-4DB3-9630-61C1E35981FE}" destId="{DA1E65D1-64D7-461E-98BA-799AC8EBA8F0}" srcOrd="1" destOrd="0" presId="urn:microsoft.com/office/officeart/2005/8/layout/list1"/>
    <dgm:cxn modelId="{3C6801A8-831E-4960-87AC-84FD8C07F656}" type="presParOf" srcId="{D78C0322-749E-4ECD-981B-4B3D2648236B}" destId="{6B6BE966-5C2D-4BD4-B989-A9CD832DE918}" srcOrd="0" destOrd="0" presId="urn:microsoft.com/office/officeart/2005/8/layout/list1"/>
    <dgm:cxn modelId="{D10018DB-7BA2-4772-BCEA-5A4FAF571302}" type="presParOf" srcId="{6B6BE966-5C2D-4BD4-B989-A9CD832DE918}" destId="{8CE8960F-37C8-4367-B456-0245655B3B45}" srcOrd="0" destOrd="0" presId="urn:microsoft.com/office/officeart/2005/8/layout/list1"/>
    <dgm:cxn modelId="{E19CC516-4E23-4285-B37C-3E1A9905318F}" type="presParOf" srcId="{6B6BE966-5C2D-4BD4-B989-A9CD832DE918}" destId="{D50982C2-8FDF-4045-A5EA-D5D328C262EE}" srcOrd="1" destOrd="0" presId="urn:microsoft.com/office/officeart/2005/8/layout/list1"/>
    <dgm:cxn modelId="{F8EA2DB8-59E0-4284-9BEB-2B10B2304EBB}" type="presParOf" srcId="{D78C0322-749E-4ECD-981B-4B3D2648236B}" destId="{46B9FF06-E960-4909-9500-BEC94F5C1049}" srcOrd="1" destOrd="0" presId="urn:microsoft.com/office/officeart/2005/8/layout/list1"/>
    <dgm:cxn modelId="{B6F2B552-AC52-48C2-99F2-5C04683A8E29}" type="presParOf" srcId="{D78C0322-749E-4ECD-981B-4B3D2648236B}" destId="{C01C38C5-59C3-4B10-8628-4A32784AFA13}" srcOrd="2" destOrd="0" presId="urn:microsoft.com/office/officeart/2005/8/layout/list1"/>
    <dgm:cxn modelId="{C7013DB6-214F-4B80-82D2-5BE72CA6C3DE}" type="presParOf" srcId="{D78C0322-749E-4ECD-981B-4B3D2648236B}" destId="{D27690C5-1D2F-4F00-BCF6-B126B3CE71BE}" srcOrd="3" destOrd="0" presId="urn:microsoft.com/office/officeart/2005/8/layout/list1"/>
    <dgm:cxn modelId="{8E681793-46E1-4C61-8EB8-C2ECB09A4B3F}" type="presParOf" srcId="{D78C0322-749E-4ECD-981B-4B3D2648236B}" destId="{8B9DE91D-69FF-49CD-9829-F40B5EA3FC55}" srcOrd="4" destOrd="0" presId="urn:microsoft.com/office/officeart/2005/8/layout/list1"/>
    <dgm:cxn modelId="{C773E1E3-7CA5-4C20-B8F9-13AD1BB2B8DC}" type="presParOf" srcId="{8B9DE91D-69FF-49CD-9829-F40B5EA3FC55}" destId="{AC66DEA4-A508-4C0A-A071-F1775D03E74D}" srcOrd="0" destOrd="0" presId="urn:microsoft.com/office/officeart/2005/8/layout/list1"/>
    <dgm:cxn modelId="{0F64897E-D6A6-4675-ADCF-8BE138B00F11}" type="presParOf" srcId="{8B9DE91D-69FF-49CD-9829-F40B5EA3FC55}" destId="{DA1E65D1-64D7-461E-98BA-799AC8EBA8F0}" srcOrd="1" destOrd="0" presId="urn:microsoft.com/office/officeart/2005/8/layout/list1"/>
    <dgm:cxn modelId="{9C4EAC50-9485-4377-B9CA-F9425D033CEE}" type="presParOf" srcId="{D78C0322-749E-4ECD-981B-4B3D2648236B}" destId="{97B55FA7-9D74-429E-98AD-9FE405FA0EE7}" srcOrd="5" destOrd="0" presId="urn:microsoft.com/office/officeart/2005/8/layout/list1"/>
    <dgm:cxn modelId="{A789D967-7B6C-4E1A-8E31-FC5D60D1074A}" type="presParOf" srcId="{D78C0322-749E-4ECD-981B-4B3D2648236B}" destId="{E87BC048-68F2-4A31-9E1C-069FC32D851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EEF013-C640-421A-8BCC-403537AD5DB7}" type="doc">
      <dgm:prSet loTypeId="urn:microsoft.com/office/officeart/2005/8/layout/vList2" loCatId="list" qsTypeId="urn:microsoft.com/office/officeart/2005/8/quickstyle/simple4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20EFCE43-8C9E-4DCF-9181-F6604B3A73C5}">
      <dgm:prSet phldrT="[Text]"/>
      <dgm:spPr/>
      <dgm:t>
        <a:bodyPr/>
        <a:lstStyle/>
        <a:p>
          <a:r>
            <a:rPr lang="th-TH" b="1" dirty="0" smtClean="0">
              <a:latin typeface="Angsana New" pitchFamily="18" charset="-34"/>
              <a:cs typeface="Angsana New" pitchFamily="18" charset="-34"/>
            </a:rPr>
            <a:t>การอ่านออกเสียง </a:t>
          </a:r>
          <a:r>
            <a:rPr lang="th-TH" altLang="zh-CN" b="1" dirty="0" smtClean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  <a:cs typeface="+mj-cs"/>
            </a:rPr>
            <a:t>ป.3</a:t>
          </a:r>
          <a:endParaRPr lang="en-US" b="1" dirty="0">
            <a:solidFill>
              <a:schemeClr val="bg1"/>
            </a:solidFill>
            <a:latin typeface="Angsana New" pitchFamily="18" charset="-34"/>
            <a:cs typeface="Angsana New" pitchFamily="18" charset="-34"/>
          </a:endParaRPr>
        </a:p>
      </dgm:t>
    </dgm:pt>
    <dgm:pt modelId="{94750A45-DD76-4CD8-8B8C-47124124C581}" type="parTrans" cxnId="{EE7464C3-802F-408D-9ED6-123532CB7397}">
      <dgm:prSet/>
      <dgm:spPr/>
      <dgm:t>
        <a:bodyPr/>
        <a:lstStyle/>
        <a:p>
          <a:endParaRPr lang="en-US" b="1">
            <a:latin typeface="Angsana New" pitchFamily="18" charset="-34"/>
            <a:cs typeface="Angsana New" pitchFamily="18" charset="-34"/>
          </a:endParaRPr>
        </a:p>
      </dgm:t>
    </dgm:pt>
    <dgm:pt modelId="{C88F626F-5F94-4A37-89F0-0413B2299FA9}" type="sibTrans" cxnId="{EE7464C3-802F-408D-9ED6-123532CB7397}">
      <dgm:prSet/>
      <dgm:spPr/>
      <dgm:t>
        <a:bodyPr/>
        <a:lstStyle/>
        <a:p>
          <a:endParaRPr lang="en-US" b="1">
            <a:latin typeface="Angsana New" pitchFamily="18" charset="-34"/>
            <a:cs typeface="Angsana New" pitchFamily="18" charset="-34"/>
          </a:endParaRPr>
        </a:p>
      </dgm:t>
    </dgm:pt>
    <dgm:pt modelId="{4D4B6C8B-1C39-441E-BD4C-983426E2FD4C}">
      <dgm:prSet phldrT="[Text]"/>
      <dgm:spPr/>
      <dgm:t>
        <a:bodyPr/>
        <a:lstStyle/>
        <a:p>
          <a:r>
            <a:rPr lang="th-TH" b="1" dirty="0" smtClean="0">
              <a:latin typeface="Angsana New" pitchFamily="18" charset="-34"/>
              <a:cs typeface="Angsana New" pitchFamily="18" charset="-34"/>
            </a:rPr>
            <a:t>ทำเครื่องหมายหรือร่องรอยที่คำหรือพยางค์ ซึ่งมีตัวเลขแสดงประเภทของกลุ่มคำกำกับอยู่ในคำที่นักเรียนอ่านไม่ได้หรืออ่านไม่ถูกต้อง</a:t>
          </a:r>
          <a:endParaRPr lang="en-US" b="1" dirty="0">
            <a:latin typeface="Angsana New" pitchFamily="18" charset="-34"/>
            <a:cs typeface="Angsana New" pitchFamily="18" charset="-34"/>
          </a:endParaRPr>
        </a:p>
      </dgm:t>
    </dgm:pt>
    <dgm:pt modelId="{BC75FF12-A9F4-4590-91C5-FBA447A14260}" type="parTrans" cxnId="{3B20CD75-B835-4D8A-8EB7-DE986D62E9C4}">
      <dgm:prSet/>
      <dgm:spPr/>
      <dgm:t>
        <a:bodyPr/>
        <a:lstStyle/>
        <a:p>
          <a:endParaRPr lang="en-US" b="1">
            <a:latin typeface="Angsana New" pitchFamily="18" charset="-34"/>
            <a:cs typeface="Angsana New" pitchFamily="18" charset="-34"/>
          </a:endParaRPr>
        </a:p>
      </dgm:t>
    </dgm:pt>
    <dgm:pt modelId="{00C2A338-40D7-4064-9C85-71C37C2973A4}" type="sibTrans" cxnId="{3B20CD75-B835-4D8A-8EB7-DE986D62E9C4}">
      <dgm:prSet/>
      <dgm:spPr/>
      <dgm:t>
        <a:bodyPr/>
        <a:lstStyle/>
        <a:p>
          <a:endParaRPr lang="en-US" b="1">
            <a:latin typeface="Angsana New" pitchFamily="18" charset="-34"/>
            <a:cs typeface="Angsana New" pitchFamily="18" charset="-34"/>
          </a:endParaRPr>
        </a:p>
      </dgm:t>
    </dgm:pt>
    <dgm:pt modelId="{9A4E24D8-3C9A-4619-8BB7-75BEB2F74D6C}" type="pres">
      <dgm:prSet presAssocID="{26EEF013-C640-421A-8BCC-403537AD5D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3F9436E-D0A2-4A8D-AC6C-A257E02EF4D1}" type="pres">
      <dgm:prSet presAssocID="{20EFCE43-8C9E-4DCF-9181-F6604B3A73C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3AE488A-4B46-46DA-8B6D-37521D2E4F2B}" type="pres">
      <dgm:prSet presAssocID="{20EFCE43-8C9E-4DCF-9181-F6604B3A73C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7464C3-802F-408D-9ED6-123532CB7397}" srcId="{26EEF013-C640-421A-8BCC-403537AD5DB7}" destId="{20EFCE43-8C9E-4DCF-9181-F6604B3A73C5}" srcOrd="0" destOrd="0" parTransId="{94750A45-DD76-4CD8-8B8C-47124124C581}" sibTransId="{C88F626F-5F94-4A37-89F0-0413B2299FA9}"/>
    <dgm:cxn modelId="{0BF96A46-4AA5-432E-BA59-3E97ACD78FA3}" type="presOf" srcId="{20EFCE43-8C9E-4DCF-9181-F6604B3A73C5}" destId="{E3F9436E-D0A2-4A8D-AC6C-A257E02EF4D1}" srcOrd="0" destOrd="0" presId="urn:microsoft.com/office/officeart/2005/8/layout/vList2"/>
    <dgm:cxn modelId="{3B20CD75-B835-4D8A-8EB7-DE986D62E9C4}" srcId="{20EFCE43-8C9E-4DCF-9181-F6604B3A73C5}" destId="{4D4B6C8B-1C39-441E-BD4C-983426E2FD4C}" srcOrd="0" destOrd="0" parTransId="{BC75FF12-A9F4-4590-91C5-FBA447A14260}" sibTransId="{00C2A338-40D7-4064-9C85-71C37C2973A4}"/>
    <dgm:cxn modelId="{C1AEEAB3-8B2C-472D-9184-7BC9142947B0}" type="presOf" srcId="{26EEF013-C640-421A-8BCC-403537AD5DB7}" destId="{9A4E24D8-3C9A-4619-8BB7-75BEB2F74D6C}" srcOrd="0" destOrd="0" presId="urn:microsoft.com/office/officeart/2005/8/layout/vList2"/>
    <dgm:cxn modelId="{38D0BE4B-E877-4F93-B663-BDD8D385CDC5}" type="presOf" srcId="{4D4B6C8B-1C39-441E-BD4C-983426E2FD4C}" destId="{53AE488A-4B46-46DA-8B6D-37521D2E4F2B}" srcOrd="0" destOrd="0" presId="urn:microsoft.com/office/officeart/2005/8/layout/vList2"/>
    <dgm:cxn modelId="{3BE8E00B-F4C8-4C16-85F8-56B88850D198}" type="presParOf" srcId="{9A4E24D8-3C9A-4619-8BB7-75BEB2F74D6C}" destId="{E3F9436E-D0A2-4A8D-AC6C-A257E02EF4D1}" srcOrd="0" destOrd="0" presId="urn:microsoft.com/office/officeart/2005/8/layout/vList2"/>
    <dgm:cxn modelId="{86DDA429-2E58-4089-8617-20C4B8A680BB}" type="presParOf" srcId="{9A4E24D8-3C9A-4619-8BB7-75BEB2F74D6C}" destId="{53AE488A-4B46-46DA-8B6D-37521D2E4F2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EEF013-C640-421A-8BCC-403537AD5DB7}" type="doc">
      <dgm:prSet loTypeId="urn:microsoft.com/office/officeart/2005/8/layout/vList2" loCatId="list" qsTypeId="urn:microsoft.com/office/officeart/2005/8/quickstyle/simple4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20EFCE43-8C9E-4DCF-9181-F6604B3A73C5}">
      <dgm:prSet phldrT="[Text]"/>
      <dgm:spPr>
        <a:solidFill>
          <a:schemeClr val="accent1"/>
        </a:solidFill>
      </dgm:spPr>
      <dgm:t>
        <a:bodyPr/>
        <a:lstStyle/>
        <a:p>
          <a:r>
            <a:rPr lang="th-TH" b="1" dirty="0" smtClean="0">
              <a:latin typeface="Angsana New" pitchFamily="18" charset="-34"/>
              <a:cs typeface="Angsana New" pitchFamily="18" charset="-34"/>
            </a:rPr>
            <a:t>การอ่านออกเสียง ป.</a:t>
          </a:r>
          <a:r>
            <a:rPr lang="en-US" b="1" dirty="0" smtClean="0">
              <a:latin typeface="Angsana New" pitchFamily="18" charset="-34"/>
              <a:cs typeface="Angsana New" pitchFamily="18" charset="-34"/>
            </a:rPr>
            <a:t>6 </a:t>
          </a:r>
          <a:endParaRPr lang="en-US" b="1" dirty="0">
            <a:solidFill>
              <a:schemeClr val="bg1"/>
            </a:solidFill>
            <a:latin typeface="Angsana New" pitchFamily="18" charset="-34"/>
            <a:cs typeface="+mn-cs"/>
          </a:endParaRPr>
        </a:p>
      </dgm:t>
    </dgm:pt>
    <dgm:pt modelId="{94750A45-DD76-4CD8-8B8C-47124124C581}" type="parTrans" cxnId="{EE7464C3-802F-408D-9ED6-123532CB7397}">
      <dgm:prSet/>
      <dgm:spPr/>
      <dgm:t>
        <a:bodyPr/>
        <a:lstStyle/>
        <a:p>
          <a:endParaRPr lang="en-US" b="1">
            <a:latin typeface="Angsana New" pitchFamily="18" charset="-34"/>
            <a:cs typeface="Angsana New" pitchFamily="18" charset="-34"/>
          </a:endParaRPr>
        </a:p>
      </dgm:t>
    </dgm:pt>
    <dgm:pt modelId="{C88F626F-5F94-4A37-89F0-0413B2299FA9}" type="sibTrans" cxnId="{EE7464C3-802F-408D-9ED6-123532CB7397}">
      <dgm:prSet/>
      <dgm:spPr/>
      <dgm:t>
        <a:bodyPr/>
        <a:lstStyle/>
        <a:p>
          <a:endParaRPr lang="en-US" b="1">
            <a:latin typeface="Angsana New" pitchFamily="18" charset="-34"/>
            <a:cs typeface="Angsana New" pitchFamily="18" charset="-34"/>
          </a:endParaRPr>
        </a:p>
      </dgm:t>
    </dgm:pt>
    <dgm:pt modelId="{4D4B6C8B-1C39-441E-BD4C-983426E2FD4C}">
      <dgm:prSet phldrT="[Text]" custT="1"/>
      <dgm:spPr/>
      <dgm:t>
        <a:bodyPr/>
        <a:lstStyle/>
        <a:p>
          <a:r>
            <a:rPr lang="th-TH" sz="2800" b="1" dirty="0" smtClean="0">
              <a:latin typeface="Angsana New" pitchFamily="18" charset="-34"/>
              <a:cs typeface="Angsana New" pitchFamily="18" charset="-34"/>
            </a:rPr>
            <a:t>ทำเครื่องหมายหรือร่องรอยคำที่อ่านผิดตามอักขรวิธี ดังนี้</a:t>
          </a:r>
          <a:endParaRPr lang="en-US" sz="2800" b="1" dirty="0">
            <a:latin typeface="Angsana New" pitchFamily="18" charset="-34"/>
            <a:cs typeface="Angsana New" pitchFamily="18" charset="-34"/>
          </a:endParaRPr>
        </a:p>
      </dgm:t>
    </dgm:pt>
    <dgm:pt modelId="{BC75FF12-A9F4-4590-91C5-FBA447A14260}" type="parTrans" cxnId="{3B20CD75-B835-4D8A-8EB7-DE986D62E9C4}">
      <dgm:prSet/>
      <dgm:spPr/>
      <dgm:t>
        <a:bodyPr/>
        <a:lstStyle/>
        <a:p>
          <a:endParaRPr lang="en-US" b="1">
            <a:latin typeface="Angsana New" pitchFamily="18" charset="-34"/>
            <a:cs typeface="Angsana New" pitchFamily="18" charset="-34"/>
          </a:endParaRPr>
        </a:p>
      </dgm:t>
    </dgm:pt>
    <dgm:pt modelId="{00C2A338-40D7-4064-9C85-71C37C2973A4}" type="sibTrans" cxnId="{3B20CD75-B835-4D8A-8EB7-DE986D62E9C4}">
      <dgm:prSet/>
      <dgm:spPr/>
      <dgm:t>
        <a:bodyPr/>
        <a:lstStyle/>
        <a:p>
          <a:endParaRPr lang="en-US" b="1">
            <a:latin typeface="Angsana New" pitchFamily="18" charset="-34"/>
            <a:cs typeface="Angsana New" pitchFamily="18" charset="-34"/>
          </a:endParaRPr>
        </a:p>
      </dgm:t>
    </dgm:pt>
    <dgm:pt modelId="{9A4E24D8-3C9A-4619-8BB7-75BEB2F74D6C}" type="pres">
      <dgm:prSet presAssocID="{26EEF013-C640-421A-8BCC-403537AD5D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3F9436E-D0A2-4A8D-AC6C-A257E02EF4D1}" type="pres">
      <dgm:prSet presAssocID="{20EFCE43-8C9E-4DCF-9181-F6604B3A73C5}" presName="parentText" presStyleLbl="node1" presStyleIdx="0" presStyleCnt="1" custScaleY="69086" custLinFactNeighborY="-354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3AE488A-4B46-46DA-8B6D-37521D2E4F2B}" type="pres">
      <dgm:prSet presAssocID="{20EFCE43-8C9E-4DCF-9181-F6604B3A73C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7464C3-802F-408D-9ED6-123532CB7397}" srcId="{26EEF013-C640-421A-8BCC-403537AD5DB7}" destId="{20EFCE43-8C9E-4DCF-9181-F6604B3A73C5}" srcOrd="0" destOrd="0" parTransId="{94750A45-DD76-4CD8-8B8C-47124124C581}" sibTransId="{C88F626F-5F94-4A37-89F0-0413B2299FA9}"/>
    <dgm:cxn modelId="{32407101-B64C-4ED2-9B91-DE53A00C2A45}" type="presOf" srcId="{26EEF013-C640-421A-8BCC-403537AD5DB7}" destId="{9A4E24D8-3C9A-4619-8BB7-75BEB2F74D6C}" srcOrd="0" destOrd="0" presId="urn:microsoft.com/office/officeart/2005/8/layout/vList2"/>
    <dgm:cxn modelId="{3B20CD75-B835-4D8A-8EB7-DE986D62E9C4}" srcId="{20EFCE43-8C9E-4DCF-9181-F6604B3A73C5}" destId="{4D4B6C8B-1C39-441E-BD4C-983426E2FD4C}" srcOrd="0" destOrd="0" parTransId="{BC75FF12-A9F4-4590-91C5-FBA447A14260}" sibTransId="{00C2A338-40D7-4064-9C85-71C37C2973A4}"/>
    <dgm:cxn modelId="{988FB398-B8E1-414E-826C-239C53C38785}" type="presOf" srcId="{20EFCE43-8C9E-4DCF-9181-F6604B3A73C5}" destId="{E3F9436E-D0A2-4A8D-AC6C-A257E02EF4D1}" srcOrd="0" destOrd="0" presId="urn:microsoft.com/office/officeart/2005/8/layout/vList2"/>
    <dgm:cxn modelId="{1B2C5869-2372-42FA-8F34-E5B000B84445}" type="presOf" srcId="{4D4B6C8B-1C39-441E-BD4C-983426E2FD4C}" destId="{53AE488A-4B46-46DA-8B6D-37521D2E4F2B}" srcOrd="0" destOrd="0" presId="urn:microsoft.com/office/officeart/2005/8/layout/vList2"/>
    <dgm:cxn modelId="{473E68D1-F409-483E-BC87-DB8FBABDA71B}" type="presParOf" srcId="{9A4E24D8-3C9A-4619-8BB7-75BEB2F74D6C}" destId="{E3F9436E-D0A2-4A8D-AC6C-A257E02EF4D1}" srcOrd="0" destOrd="0" presId="urn:microsoft.com/office/officeart/2005/8/layout/vList2"/>
    <dgm:cxn modelId="{2B38898F-681D-4AFA-84CB-88716092BE91}" type="presParOf" srcId="{9A4E24D8-3C9A-4619-8BB7-75BEB2F74D6C}" destId="{53AE488A-4B46-46DA-8B6D-37521D2E4F2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EEF013-C640-421A-8BCC-403537AD5DB7}" type="doc">
      <dgm:prSet loTypeId="urn:microsoft.com/office/officeart/2005/8/layout/vList2" loCatId="list" qsTypeId="urn:microsoft.com/office/officeart/2005/8/quickstyle/simple4" qsCatId="simple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20EFCE43-8C9E-4DCF-9181-F6604B3A73C5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ความเข้าใจในการอ่าน</a:t>
          </a:r>
          <a:endParaRPr lang="en-US" b="1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94750A45-DD76-4CD8-8B8C-47124124C581}" type="parTrans" cxnId="{EE7464C3-802F-408D-9ED6-123532CB7397}">
      <dgm:prSet/>
      <dgm:spPr/>
      <dgm:t>
        <a:bodyPr/>
        <a:lstStyle/>
        <a:p>
          <a:endParaRPr lang="en-US" b="1">
            <a:latin typeface="Angsana New" pitchFamily="18" charset="-34"/>
            <a:cs typeface="Angsana New" pitchFamily="18" charset="-34"/>
          </a:endParaRPr>
        </a:p>
      </dgm:t>
    </dgm:pt>
    <dgm:pt modelId="{C88F626F-5F94-4A37-89F0-0413B2299FA9}" type="sibTrans" cxnId="{EE7464C3-802F-408D-9ED6-123532CB7397}">
      <dgm:prSet/>
      <dgm:spPr/>
      <dgm:t>
        <a:bodyPr/>
        <a:lstStyle/>
        <a:p>
          <a:endParaRPr lang="en-US" b="1">
            <a:latin typeface="Angsana New" pitchFamily="18" charset="-34"/>
            <a:cs typeface="Angsana New" pitchFamily="18" charset="-34"/>
          </a:endParaRPr>
        </a:p>
      </dgm:t>
    </dgm:pt>
    <dgm:pt modelId="{4D4B6C8B-1C39-441E-BD4C-983426E2FD4C}">
      <dgm:prSet phldrT="[Text]"/>
      <dgm:spPr/>
      <dgm:t>
        <a:bodyPr/>
        <a:lstStyle/>
        <a:p>
          <a:r>
            <a:rPr lang="th-TH" b="1" dirty="0" smtClean="0">
              <a:latin typeface="Angsana New" pitchFamily="18" charset="-34"/>
              <a:cs typeface="Angsana New" pitchFamily="18" charset="-34"/>
            </a:rPr>
            <a:t>พิจารณาจากการตอบคำถามของนักเรียนจากเรื่องที่อ่าน จำนวน </a:t>
          </a:r>
          <a:r>
            <a:rPr lang="en-US" b="1" dirty="0" smtClean="0">
              <a:latin typeface="Angsana New" pitchFamily="18" charset="-34"/>
              <a:cs typeface="Angsana New" pitchFamily="18" charset="-34"/>
            </a:rPr>
            <a:t>5 </a:t>
          </a:r>
          <a:r>
            <a:rPr lang="th-TH" b="1" dirty="0" smtClean="0">
              <a:latin typeface="Angsana New" pitchFamily="18" charset="-34"/>
              <a:cs typeface="Angsana New" pitchFamily="18" charset="-34"/>
            </a:rPr>
            <a:t>ข้อ  ข้อละ 1 นาที กรณีตอบไม่ตรงตามแนวคำตอบที่ให้ไว้ในแต่ละข้อคำถาม แต่มีความสอดคล้องและมีความเป็นไปได้ตามบทอ่าน ให้บันทึกคำตอบนั้นลงด้านหลังของแบบบันทึกคะแนนการอ่านของนักเรียนรายบุคคล</a:t>
          </a:r>
          <a:endParaRPr lang="en-US" b="1" dirty="0">
            <a:latin typeface="Angsana New" pitchFamily="18" charset="-34"/>
            <a:cs typeface="Angsana New" pitchFamily="18" charset="-34"/>
          </a:endParaRPr>
        </a:p>
      </dgm:t>
    </dgm:pt>
    <dgm:pt modelId="{BC75FF12-A9F4-4590-91C5-FBA447A14260}" type="parTrans" cxnId="{3B20CD75-B835-4D8A-8EB7-DE986D62E9C4}">
      <dgm:prSet/>
      <dgm:spPr/>
      <dgm:t>
        <a:bodyPr/>
        <a:lstStyle/>
        <a:p>
          <a:endParaRPr lang="en-US" b="1">
            <a:latin typeface="Angsana New" pitchFamily="18" charset="-34"/>
            <a:cs typeface="Angsana New" pitchFamily="18" charset="-34"/>
          </a:endParaRPr>
        </a:p>
      </dgm:t>
    </dgm:pt>
    <dgm:pt modelId="{00C2A338-40D7-4064-9C85-71C37C2973A4}" type="sibTrans" cxnId="{3B20CD75-B835-4D8A-8EB7-DE986D62E9C4}">
      <dgm:prSet/>
      <dgm:spPr/>
      <dgm:t>
        <a:bodyPr/>
        <a:lstStyle/>
        <a:p>
          <a:endParaRPr lang="en-US" b="1">
            <a:latin typeface="Angsana New" pitchFamily="18" charset="-34"/>
            <a:cs typeface="Angsana New" pitchFamily="18" charset="-34"/>
          </a:endParaRPr>
        </a:p>
      </dgm:t>
    </dgm:pt>
    <dgm:pt modelId="{9A4E24D8-3C9A-4619-8BB7-75BEB2F74D6C}" type="pres">
      <dgm:prSet presAssocID="{26EEF013-C640-421A-8BCC-403537AD5D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3F9436E-D0A2-4A8D-AC6C-A257E02EF4D1}" type="pres">
      <dgm:prSet presAssocID="{20EFCE43-8C9E-4DCF-9181-F6604B3A73C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3AE488A-4B46-46DA-8B6D-37521D2E4F2B}" type="pres">
      <dgm:prSet presAssocID="{20EFCE43-8C9E-4DCF-9181-F6604B3A73C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91D3E2-39A9-4DEB-82F1-523E1ECF5965}" type="presOf" srcId="{20EFCE43-8C9E-4DCF-9181-F6604B3A73C5}" destId="{E3F9436E-D0A2-4A8D-AC6C-A257E02EF4D1}" srcOrd="0" destOrd="0" presId="urn:microsoft.com/office/officeart/2005/8/layout/vList2"/>
    <dgm:cxn modelId="{E55E0685-35A9-4800-9144-91B812CBFD2E}" type="presOf" srcId="{26EEF013-C640-421A-8BCC-403537AD5DB7}" destId="{9A4E24D8-3C9A-4619-8BB7-75BEB2F74D6C}" srcOrd="0" destOrd="0" presId="urn:microsoft.com/office/officeart/2005/8/layout/vList2"/>
    <dgm:cxn modelId="{EE7464C3-802F-408D-9ED6-123532CB7397}" srcId="{26EEF013-C640-421A-8BCC-403537AD5DB7}" destId="{20EFCE43-8C9E-4DCF-9181-F6604B3A73C5}" srcOrd="0" destOrd="0" parTransId="{94750A45-DD76-4CD8-8B8C-47124124C581}" sibTransId="{C88F626F-5F94-4A37-89F0-0413B2299FA9}"/>
    <dgm:cxn modelId="{537911B6-1874-4E2C-84F7-4DB61B2623DC}" type="presOf" srcId="{4D4B6C8B-1C39-441E-BD4C-983426E2FD4C}" destId="{53AE488A-4B46-46DA-8B6D-37521D2E4F2B}" srcOrd="0" destOrd="0" presId="urn:microsoft.com/office/officeart/2005/8/layout/vList2"/>
    <dgm:cxn modelId="{3B20CD75-B835-4D8A-8EB7-DE986D62E9C4}" srcId="{20EFCE43-8C9E-4DCF-9181-F6604B3A73C5}" destId="{4D4B6C8B-1C39-441E-BD4C-983426E2FD4C}" srcOrd="0" destOrd="0" parTransId="{BC75FF12-A9F4-4590-91C5-FBA447A14260}" sibTransId="{00C2A338-40D7-4064-9C85-71C37C2973A4}"/>
    <dgm:cxn modelId="{B6065A4D-F3A7-4B96-B90F-697F3C9B377A}" type="presParOf" srcId="{9A4E24D8-3C9A-4619-8BB7-75BEB2F74D6C}" destId="{E3F9436E-D0A2-4A8D-AC6C-A257E02EF4D1}" srcOrd="0" destOrd="0" presId="urn:microsoft.com/office/officeart/2005/8/layout/vList2"/>
    <dgm:cxn modelId="{B8BEE079-62FF-4595-B8D6-FC75525FD5B6}" type="presParOf" srcId="{9A4E24D8-3C9A-4619-8BB7-75BEB2F74D6C}" destId="{53AE488A-4B46-46DA-8B6D-37521D2E4F2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62185-F443-4678-89CD-92A5881C25D1}">
      <dsp:nvSpPr>
        <dsp:cNvPr id="0" name=""/>
        <dsp:cNvSpPr/>
      </dsp:nvSpPr>
      <dsp:spPr>
        <a:xfrm>
          <a:off x="788353" y="0"/>
          <a:ext cx="1652693" cy="91816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zh-CN" sz="3600" b="1" kern="1200" dirty="0" smtClean="0">
              <a:latin typeface="Angsana New" pitchFamily="18" charset="-34"/>
              <a:cs typeface="Angsana New" pitchFamily="18" charset="-34"/>
            </a:rPr>
            <a:t>ป.3</a:t>
          </a:r>
          <a:endParaRPr lang="zh-CN" altLang="en-US" sz="36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815245" y="26892"/>
        <a:ext cx="1598909" cy="864378"/>
      </dsp:txXfrm>
    </dsp:sp>
    <dsp:sp modelId="{2A879A46-6D8B-4D6D-8623-383885C3A192}">
      <dsp:nvSpPr>
        <dsp:cNvPr id="0" name=""/>
        <dsp:cNvSpPr/>
      </dsp:nvSpPr>
      <dsp:spPr>
        <a:xfrm>
          <a:off x="3175577" y="0"/>
          <a:ext cx="1652693" cy="91816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zh-CN" sz="3600" b="1" kern="1200" dirty="0" smtClean="0">
              <a:latin typeface="Angsana New" pitchFamily="18" charset="-34"/>
              <a:cs typeface="Angsana New" pitchFamily="18" charset="-34"/>
            </a:rPr>
            <a:t>ป.6</a:t>
          </a:r>
          <a:endParaRPr lang="zh-CN" altLang="en-US" sz="36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3202469" y="26892"/>
        <a:ext cx="1598909" cy="864378"/>
      </dsp:txXfrm>
    </dsp:sp>
    <dsp:sp modelId="{927C2352-0FFC-4808-81F1-1461F113912D}">
      <dsp:nvSpPr>
        <dsp:cNvPr id="0" name=""/>
        <dsp:cNvSpPr/>
      </dsp:nvSpPr>
      <dsp:spPr>
        <a:xfrm>
          <a:off x="2464000" y="3902191"/>
          <a:ext cx="688622" cy="688622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0342CD-BBDF-496B-86A5-4C85E2AFDCA2}">
      <dsp:nvSpPr>
        <dsp:cNvPr id="0" name=""/>
        <dsp:cNvSpPr/>
      </dsp:nvSpPr>
      <dsp:spPr>
        <a:xfrm>
          <a:off x="742445" y="3613888"/>
          <a:ext cx="4131732" cy="27912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01F249-4F92-4D5F-A8F0-F550D62DF1E4}">
      <dsp:nvSpPr>
        <dsp:cNvPr id="0" name=""/>
        <dsp:cNvSpPr/>
      </dsp:nvSpPr>
      <dsp:spPr>
        <a:xfrm>
          <a:off x="3175577" y="2809578"/>
          <a:ext cx="1652693" cy="77125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zh-CN" sz="1700" b="1" kern="1200" dirty="0" smtClean="0">
              <a:latin typeface="Angsana New" pitchFamily="18" charset="-34"/>
              <a:cs typeface="Angsana New" pitchFamily="18" charset="-34"/>
            </a:rPr>
            <a:t>ความเข้าใจในการอ่าน</a:t>
          </a:r>
          <a:endParaRPr lang="zh-CN" altLang="en-US" sz="17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3213227" y="2847228"/>
        <a:ext cx="1577393" cy="695956"/>
      </dsp:txXfrm>
    </dsp:sp>
    <dsp:sp modelId="{1D6CE07F-33E9-481A-9C75-27E7F5BE4625}">
      <dsp:nvSpPr>
        <dsp:cNvPr id="0" name=""/>
        <dsp:cNvSpPr/>
      </dsp:nvSpPr>
      <dsp:spPr>
        <a:xfrm>
          <a:off x="3175577" y="1983231"/>
          <a:ext cx="1652693" cy="77125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zh-CN" sz="1700" b="1" kern="1200" dirty="0" smtClean="0">
              <a:latin typeface="Angsana New" pitchFamily="18" charset="-34"/>
              <a:cs typeface="Angsana New" pitchFamily="18" charset="-34"/>
            </a:rPr>
            <a:t>หลักการอ่าน</a:t>
          </a:r>
          <a:endParaRPr lang="zh-CN" altLang="en-US" sz="17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3213227" y="2020881"/>
        <a:ext cx="1577393" cy="695956"/>
      </dsp:txXfrm>
    </dsp:sp>
    <dsp:sp modelId="{74232133-3779-4907-B948-5BE2F755ADF1}">
      <dsp:nvSpPr>
        <dsp:cNvPr id="0" name=""/>
        <dsp:cNvSpPr/>
      </dsp:nvSpPr>
      <dsp:spPr>
        <a:xfrm>
          <a:off x="3175577" y="1156885"/>
          <a:ext cx="1652693" cy="77125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zh-CN" sz="1700" b="1" kern="1200" dirty="0" smtClean="0">
              <a:latin typeface="Angsana New" pitchFamily="18" charset="-34"/>
              <a:cs typeface="Angsana New" pitchFamily="18" charset="-34"/>
            </a:rPr>
            <a:t>ความสามารถในการอ่าน</a:t>
          </a:r>
          <a:endParaRPr lang="zh-CN" altLang="en-US" sz="17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3213227" y="1194535"/>
        <a:ext cx="1577393" cy="695956"/>
      </dsp:txXfrm>
    </dsp:sp>
    <dsp:sp modelId="{E7A744B9-58AD-47EB-8C24-38CDC632AC58}">
      <dsp:nvSpPr>
        <dsp:cNvPr id="0" name=""/>
        <dsp:cNvSpPr/>
      </dsp:nvSpPr>
      <dsp:spPr>
        <a:xfrm>
          <a:off x="788353" y="2809578"/>
          <a:ext cx="1652693" cy="77125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zh-CN" sz="1700" b="1" kern="1200" dirty="0" smtClean="0">
              <a:latin typeface="Angsana New" pitchFamily="18" charset="-34"/>
              <a:cs typeface="Angsana New" pitchFamily="18" charset="-34"/>
            </a:rPr>
            <a:t>ความเข้าใจในการอ่าน</a:t>
          </a:r>
          <a:endParaRPr lang="zh-CN" altLang="en-US" sz="17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826003" y="2847228"/>
        <a:ext cx="1577393" cy="695956"/>
      </dsp:txXfrm>
    </dsp:sp>
    <dsp:sp modelId="{299C085E-03DA-41B1-87CB-4AAA67BC51F8}">
      <dsp:nvSpPr>
        <dsp:cNvPr id="0" name=""/>
        <dsp:cNvSpPr/>
      </dsp:nvSpPr>
      <dsp:spPr>
        <a:xfrm>
          <a:off x="788353" y="1983231"/>
          <a:ext cx="1652693" cy="77125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zh-CN" sz="1700" b="1" kern="1200" dirty="0" smtClean="0">
              <a:latin typeface="Angsana New" pitchFamily="18" charset="-34"/>
              <a:cs typeface="Angsana New" pitchFamily="18" charset="-34"/>
            </a:rPr>
            <a:t>หลักการอ่าน</a:t>
          </a:r>
          <a:endParaRPr lang="zh-CN" altLang="en-US" sz="17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826003" y="2020881"/>
        <a:ext cx="1577393" cy="695956"/>
      </dsp:txXfrm>
    </dsp:sp>
    <dsp:sp modelId="{4FFC79BC-EFE5-47B8-BCD3-495DE4C7BBFA}">
      <dsp:nvSpPr>
        <dsp:cNvPr id="0" name=""/>
        <dsp:cNvSpPr/>
      </dsp:nvSpPr>
      <dsp:spPr>
        <a:xfrm>
          <a:off x="788353" y="1156885"/>
          <a:ext cx="1652693" cy="77125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zh-CN" sz="1700" b="1" kern="1200" dirty="0" smtClean="0">
              <a:latin typeface="Angsana New" pitchFamily="18" charset="-34"/>
              <a:cs typeface="Angsana New" pitchFamily="18" charset="-34"/>
            </a:rPr>
            <a:t>ความสามารถในการอ่าน</a:t>
          </a:r>
          <a:endParaRPr lang="zh-CN" altLang="en-US" sz="17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826003" y="1194535"/>
        <a:ext cx="1577393" cy="695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26077-7D81-4D5F-A419-ED4E612989EA}">
      <dsp:nvSpPr>
        <dsp:cNvPr id="0" name=""/>
        <dsp:cNvSpPr/>
      </dsp:nvSpPr>
      <dsp:spPr>
        <a:xfrm rot="5400000">
          <a:off x="411401" y="1579118"/>
          <a:ext cx="1232147" cy="205026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2B8CE35-1D9C-46AE-B06E-437F8AC52517}">
      <dsp:nvSpPr>
        <dsp:cNvPr id="0" name=""/>
        <dsp:cNvSpPr/>
      </dsp:nvSpPr>
      <dsp:spPr>
        <a:xfrm>
          <a:off x="205725" y="2191705"/>
          <a:ext cx="1850991" cy="1622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b="1" kern="1200" dirty="0" smtClean="0">
              <a:latin typeface="Angsana New" pitchFamily="18" charset="-34"/>
              <a:cs typeface="Angsana New" pitchFamily="18" charset="-34"/>
            </a:rPr>
            <a:t>รับแบบทดสอบก่อนการสอบ 60 นาที</a:t>
          </a:r>
          <a:endParaRPr lang="en-US" sz="23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205725" y="2191705"/>
        <a:ext cx="1850991" cy="1622502"/>
      </dsp:txXfrm>
    </dsp:sp>
    <dsp:sp modelId="{2333D8C1-14E3-4737-A535-B67FFF7656F8}">
      <dsp:nvSpPr>
        <dsp:cNvPr id="0" name=""/>
        <dsp:cNvSpPr/>
      </dsp:nvSpPr>
      <dsp:spPr>
        <a:xfrm>
          <a:off x="1707473" y="1428175"/>
          <a:ext cx="349243" cy="34924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A7ED1A-5305-4597-A80D-80160C670577}">
      <dsp:nvSpPr>
        <dsp:cNvPr id="0" name=""/>
        <dsp:cNvSpPr/>
      </dsp:nvSpPr>
      <dsp:spPr>
        <a:xfrm rot="5400000">
          <a:off x="2677376" y="1018400"/>
          <a:ext cx="1232147" cy="205026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9B7079-6474-4762-B9F0-E8414CBF750D}">
      <dsp:nvSpPr>
        <dsp:cNvPr id="0" name=""/>
        <dsp:cNvSpPr/>
      </dsp:nvSpPr>
      <dsp:spPr>
        <a:xfrm>
          <a:off x="2471700" y="1630988"/>
          <a:ext cx="1850991" cy="1622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b="1" kern="1200" dirty="0" smtClean="0">
              <a:latin typeface="Angsana New" pitchFamily="18" charset="-34"/>
              <a:cs typeface="Angsana New" pitchFamily="18" charset="-34"/>
            </a:rPr>
            <a:t>เปิดซองแบบทดสอบและตรวจสอบจำนวนบทอ่าน</a:t>
          </a:r>
          <a:endParaRPr lang="en-US" sz="23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2471700" y="1630988"/>
        <a:ext cx="1850991" cy="1622502"/>
      </dsp:txXfrm>
    </dsp:sp>
    <dsp:sp modelId="{DB119A98-559D-469F-9EA9-872CCA53C1BF}">
      <dsp:nvSpPr>
        <dsp:cNvPr id="0" name=""/>
        <dsp:cNvSpPr/>
      </dsp:nvSpPr>
      <dsp:spPr>
        <a:xfrm>
          <a:off x="3973448" y="867457"/>
          <a:ext cx="349243" cy="34924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B60625B-2151-47A7-BC75-7C81E9D72FAC}">
      <dsp:nvSpPr>
        <dsp:cNvPr id="0" name=""/>
        <dsp:cNvSpPr/>
      </dsp:nvSpPr>
      <dsp:spPr>
        <a:xfrm rot="5400000">
          <a:off x="4943351" y="457682"/>
          <a:ext cx="1232147" cy="205026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2C2D95E-C071-444B-951A-9B3F5ED36874}">
      <dsp:nvSpPr>
        <dsp:cNvPr id="0" name=""/>
        <dsp:cNvSpPr/>
      </dsp:nvSpPr>
      <dsp:spPr>
        <a:xfrm>
          <a:off x="4737675" y="1070270"/>
          <a:ext cx="1850991" cy="1622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b="1" kern="1200" dirty="0" smtClean="0">
              <a:latin typeface="Angsana New" pitchFamily="18" charset="-34"/>
              <a:cs typeface="Angsana New" pitchFamily="18" charset="-34"/>
            </a:rPr>
            <a:t>เตรียมสลากหมายเลขของบทอ่าน</a:t>
          </a:r>
          <a:endParaRPr lang="en-US" sz="23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4737675" y="1070270"/>
        <a:ext cx="1850991" cy="1622502"/>
      </dsp:txXfrm>
    </dsp:sp>
    <dsp:sp modelId="{6B710570-FD76-48F5-ACC6-F6EDC6B01E8E}">
      <dsp:nvSpPr>
        <dsp:cNvPr id="0" name=""/>
        <dsp:cNvSpPr/>
      </dsp:nvSpPr>
      <dsp:spPr>
        <a:xfrm>
          <a:off x="6239422" y="306739"/>
          <a:ext cx="349243" cy="34924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9A5C95A-3151-4267-8121-EAF86A727F22}">
      <dsp:nvSpPr>
        <dsp:cNvPr id="0" name=""/>
        <dsp:cNvSpPr/>
      </dsp:nvSpPr>
      <dsp:spPr>
        <a:xfrm rot="5400000">
          <a:off x="7209326" y="-103035"/>
          <a:ext cx="1232147" cy="205026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F40DD57-6F32-419F-A776-58ADCE1DC996}">
      <dsp:nvSpPr>
        <dsp:cNvPr id="0" name=""/>
        <dsp:cNvSpPr/>
      </dsp:nvSpPr>
      <dsp:spPr>
        <a:xfrm>
          <a:off x="7003650" y="509552"/>
          <a:ext cx="1850991" cy="1622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b="1" kern="1200" dirty="0" smtClean="0">
              <a:latin typeface="Angsana New" pitchFamily="18" charset="-34"/>
              <a:cs typeface="Angsana New" pitchFamily="18" charset="-34"/>
            </a:rPr>
            <a:t>เขียนหมายเลขบทอ่านที่นักเรียนเลือก</a:t>
          </a:r>
          <a:endParaRPr lang="en-US" sz="23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7003650" y="509552"/>
        <a:ext cx="1850991" cy="16225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C38C5-59C3-4B10-8628-4A32784AFA13}">
      <dsp:nvSpPr>
        <dsp:cNvPr id="0" name=""/>
        <dsp:cNvSpPr/>
      </dsp:nvSpPr>
      <dsp:spPr>
        <a:xfrm>
          <a:off x="0" y="349336"/>
          <a:ext cx="8784976" cy="1919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812" tIns="479044" rIns="681812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  <a:tabLst/>
          </a:pPr>
          <a:r>
            <a:rPr lang="th-TH" sz="2400" b="1" kern="1200" dirty="0" smtClean="0">
              <a:latin typeface="Angsana New" pitchFamily="18" charset="-34"/>
              <a:cs typeface="Angsana New" pitchFamily="18" charset="-34"/>
            </a:rPr>
            <a:t>นักเรียนสอบอ่านออกเสียงเป็นรายบุคคล</a:t>
          </a:r>
          <a:endParaRPr lang="en-US" sz="2400" b="1" kern="1200" dirty="0">
            <a:latin typeface="Angsana New" pitchFamily="18" charset="-34"/>
            <a:cs typeface="Angsana New" pitchFamily="18" charset="-34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  <a:tabLst/>
          </a:pPr>
          <a:r>
            <a:rPr lang="th-TH" sz="2400" b="1" kern="1200" dirty="0" smtClean="0">
              <a:latin typeface="Angsana New" pitchFamily="18" charset="-34"/>
              <a:cs typeface="Angsana New" pitchFamily="18" charset="-34"/>
            </a:rPr>
            <a:t>นักเรียนสอบอ่านออกเสียง 5 นาที</a:t>
          </a:r>
          <a:endParaRPr lang="en-US" sz="2400" b="1" kern="1200" dirty="0">
            <a:latin typeface="Angsana New" pitchFamily="18" charset="-34"/>
            <a:cs typeface="Angsana New" pitchFamily="18" charset="-34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  <a:tabLst/>
          </a:pPr>
          <a:r>
            <a:rPr lang="th-TH" sz="2400" b="1" kern="1200" dirty="0" smtClean="0">
              <a:latin typeface="Angsana New" pitchFamily="18" charset="-34"/>
              <a:cs typeface="Angsana New" pitchFamily="18" charset="-34"/>
            </a:rPr>
            <a:t>กรรมการบันทึกร่องรอยการอ่านของนักเรียน รวมคะแนนแล้วตรวจสอบความถูกต้อง</a:t>
          </a:r>
          <a:endParaRPr lang="en-US" sz="24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0" y="349336"/>
        <a:ext cx="8784976" cy="1919925"/>
      </dsp:txXfrm>
    </dsp:sp>
    <dsp:sp modelId="{D50982C2-8FDF-4045-A5EA-D5D328C262EE}">
      <dsp:nvSpPr>
        <dsp:cNvPr id="0" name=""/>
        <dsp:cNvSpPr/>
      </dsp:nvSpPr>
      <dsp:spPr>
        <a:xfrm>
          <a:off x="439248" y="9856"/>
          <a:ext cx="6149483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3200" b="1" kern="1200" dirty="0" smtClean="0"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rPr>
            <a:t>การสอบอ่านออกเสียง</a:t>
          </a:r>
          <a:endParaRPr lang="en-US" sz="3200" b="1" kern="1200" dirty="0">
            <a:solidFill>
              <a:schemeClr val="tx1"/>
            </a:solidFill>
            <a:effectLst/>
            <a:latin typeface="Angsana New" pitchFamily="18" charset="-34"/>
            <a:cs typeface="Angsana New" pitchFamily="18" charset="-34"/>
          </a:endParaRPr>
        </a:p>
      </dsp:txBody>
      <dsp:txXfrm>
        <a:off x="472392" y="43000"/>
        <a:ext cx="6083195" cy="612672"/>
      </dsp:txXfrm>
    </dsp:sp>
    <dsp:sp modelId="{E87BC048-68F2-4A31-9E1C-069FC32D851D}">
      <dsp:nvSpPr>
        <dsp:cNvPr id="0" name=""/>
        <dsp:cNvSpPr/>
      </dsp:nvSpPr>
      <dsp:spPr>
        <a:xfrm>
          <a:off x="0" y="2732941"/>
          <a:ext cx="8784976" cy="15214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812" tIns="479044" rIns="681812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400" b="1" kern="1200" dirty="0" smtClean="0">
              <a:latin typeface="Angsana New" pitchFamily="18" charset="-34"/>
              <a:cs typeface="Angsana New" pitchFamily="18" charset="-34"/>
            </a:rPr>
            <a:t>ส่งบทอ่านฉบับเดิมให้นักเรียนอ่านอีกครั้ง ไม่เกิน 4 นาที</a:t>
          </a:r>
          <a:endParaRPr lang="en-US" sz="2400" b="1" kern="1200" dirty="0">
            <a:latin typeface="Angsana New" pitchFamily="18" charset="-34"/>
            <a:cs typeface="Angsana New" pitchFamily="18" charset="-34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400" b="1" kern="1200" dirty="0" smtClean="0">
              <a:latin typeface="Angsana New" pitchFamily="18" charset="-34"/>
              <a:cs typeface="Angsana New" pitchFamily="18" charset="-34"/>
            </a:rPr>
            <a:t>นักเรียนตอบคำถามจากเรื่องอ่าน ข้อละไม่เกิน 1 นาที จำนวน 5 ข้อ ๆ ละ 1 คะแนน</a:t>
          </a:r>
          <a:endParaRPr lang="en-US" sz="2400" b="1" kern="1200" dirty="0">
            <a:solidFill>
              <a:srgbClr val="FF0000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0" y="2732941"/>
        <a:ext cx="8784976" cy="1521449"/>
      </dsp:txXfrm>
    </dsp:sp>
    <dsp:sp modelId="{DA1E65D1-64D7-461E-98BA-799AC8EBA8F0}">
      <dsp:nvSpPr>
        <dsp:cNvPr id="0" name=""/>
        <dsp:cNvSpPr/>
      </dsp:nvSpPr>
      <dsp:spPr>
        <a:xfrm>
          <a:off x="439248" y="2393461"/>
          <a:ext cx="6149483" cy="678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3200" b="1" kern="1200" dirty="0" smtClean="0"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rPr>
            <a:t>การสอบความเข้าใจในการอ่าน</a:t>
          </a:r>
          <a:endParaRPr lang="en-US" sz="3200" b="1" kern="1200" dirty="0">
            <a:solidFill>
              <a:schemeClr val="tx1"/>
            </a:solidFill>
            <a:effectLst/>
            <a:latin typeface="Angsana New" pitchFamily="18" charset="-34"/>
            <a:cs typeface="Angsana New" pitchFamily="18" charset="-34"/>
          </a:endParaRPr>
        </a:p>
      </dsp:txBody>
      <dsp:txXfrm>
        <a:off x="472392" y="2426605"/>
        <a:ext cx="6083195" cy="612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9436E-D0A2-4A8D-AC6C-A257E02EF4D1}">
      <dsp:nvSpPr>
        <dsp:cNvPr id="0" name=""/>
        <dsp:cNvSpPr/>
      </dsp:nvSpPr>
      <dsp:spPr>
        <a:xfrm>
          <a:off x="0" y="15760"/>
          <a:ext cx="8928992" cy="9213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500" b="1" kern="1200" dirty="0" smtClean="0">
              <a:latin typeface="Angsana New" pitchFamily="18" charset="-34"/>
              <a:cs typeface="Angsana New" pitchFamily="18" charset="-34"/>
            </a:rPr>
            <a:t>การอ่านออกเสียง </a:t>
          </a:r>
          <a:r>
            <a:rPr lang="th-TH" altLang="zh-CN" sz="3500" b="1" kern="1200" dirty="0" smtClean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  <a:cs typeface="+mj-cs"/>
            </a:rPr>
            <a:t>ป.3</a:t>
          </a:r>
          <a:endParaRPr lang="en-US" sz="3500" b="1" kern="1200" dirty="0">
            <a:solidFill>
              <a:schemeClr val="bg1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44978" y="60738"/>
        <a:ext cx="8839036" cy="831418"/>
      </dsp:txXfrm>
    </dsp:sp>
    <dsp:sp modelId="{53AE488A-4B46-46DA-8B6D-37521D2E4F2B}">
      <dsp:nvSpPr>
        <dsp:cNvPr id="0" name=""/>
        <dsp:cNvSpPr/>
      </dsp:nvSpPr>
      <dsp:spPr>
        <a:xfrm>
          <a:off x="0" y="937135"/>
          <a:ext cx="8928992" cy="959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495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h-TH" sz="2700" b="1" kern="1200" dirty="0" smtClean="0">
              <a:latin typeface="Angsana New" pitchFamily="18" charset="-34"/>
              <a:cs typeface="Angsana New" pitchFamily="18" charset="-34"/>
            </a:rPr>
            <a:t>ทำเครื่องหมายหรือร่องรอยที่คำหรือพยางค์ ซึ่งมีตัวเลขแสดงประเภทของกลุ่มคำกำกับอยู่ในคำที่นักเรียนอ่านไม่ได้หรืออ่านไม่ถูกต้อง</a:t>
          </a:r>
          <a:endParaRPr lang="en-US" sz="27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0" y="937135"/>
        <a:ext cx="8928992" cy="9599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CBCC0-67C9-43BE-BE55-DBD18CCCA581}" type="datetimeFigureOut">
              <a:rPr lang="th-TH" smtClean="0"/>
              <a:pPr/>
              <a:t>27/02/57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119F1-A322-4043-BBC6-1D1CEAC12F8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8191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DEB6A06-B0D9-4F7C-9EA0-C233D162CD3E}" type="datetimeFigureOut">
              <a:rPr lang="zh-CN" altLang="en-US"/>
              <a:pPr>
                <a:defRPr/>
              </a:pPr>
              <a:t>2014-2-27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5987A9F-5E66-4F8B-B721-3F5DB8A42E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892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987A9F-5E66-4F8B-B721-3F5DB8A42EAD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782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2571750" y="142875"/>
            <a:ext cx="6357938" cy="1571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218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表格占位符 13"/>
          <p:cNvSpPr>
            <a:spLocks noGrp="1"/>
          </p:cNvSpPr>
          <p:nvPr>
            <p:ph type="tbl" sz="quarter" idx="10"/>
          </p:nvPr>
        </p:nvSpPr>
        <p:spPr>
          <a:xfrm>
            <a:off x="3143239" y="2714625"/>
            <a:ext cx="5572165" cy="2857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noProof="0" smtClean="0"/>
              <a:t>Click icon to add table</a:t>
            </a:r>
            <a:endParaRPr lang="zh-CN" altLang="en-US" noProof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428596" y="428604"/>
            <a:ext cx="2500313" cy="2214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noProof="0" smtClean="0"/>
              <a:t>Click icon to add picture</a:t>
            </a:r>
            <a:endParaRPr lang="zh-CN" altLang="en-US" noProof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2"/>
          </p:nvPr>
        </p:nvSpPr>
        <p:spPr>
          <a:xfrm>
            <a:off x="3143240" y="1428736"/>
            <a:ext cx="5572136" cy="1143014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3143250" y="500063"/>
            <a:ext cx="3714750" cy="78581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097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占位符 6"/>
          <p:cNvSpPr>
            <a:spLocks noGrp="1"/>
          </p:cNvSpPr>
          <p:nvPr>
            <p:ph type="dgm" sz="quarter" idx="10"/>
          </p:nvPr>
        </p:nvSpPr>
        <p:spPr>
          <a:xfrm>
            <a:off x="3071802" y="571480"/>
            <a:ext cx="5214974" cy="40719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noProof="0" smtClean="0"/>
              <a:t>Click icon to add SmartArt graphic</a:t>
            </a:r>
            <a:endParaRPr lang="zh-CN" altLang="en-US" noProof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1"/>
          </p:nvPr>
        </p:nvSpPr>
        <p:spPr>
          <a:xfrm>
            <a:off x="714375" y="571480"/>
            <a:ext cx="2143125" cy="4000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071813" y="4786313"/>
            <a:ext cx="3429000" cy="7858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881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表占位符 2"/>
          <p:cNvSpPr>
            <a:spLocks noGrp="1"/>
          </p:cNvSpPr>
          <p:nvPr>
            <p:ph type="chart" sz="quarter" idx="10"/>
          </p:nvPr>
        </p:nvSpPr>
        <p:spPr>
          <a:xfrm>
            <a:off x="1785918" y="714356"/>
            <a:ext cx="5572125" cy="4143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noProof="0" smtClean="0"/>
              <a:t>Click icon to add chart</a:t>
            </a:r>
            <a:endParaRPr lang="zh-CN" altLang="en-US" noProof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4500563" y="5000625"/>
            <a:ext cx="2857500" cy="857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9003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00063" y="1143000"/>
            <a:ext cx="8143875" cy="1428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720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857620" y="142875"/>
            <a:ext cx="5000630" cy="1643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071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3" r:id="rId3"/>
    <p:sldLayoutId id="2147483654" r:id="rId4"/>
    <p:sldLayoutId id="2147483656" r:id="rId5"/>
    <p:sldLayoutId id="2147483657" r:id="rId6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文本占位符 3"/>
          <p:cNvSpPr>
            <a:spLocks noGrp="1"/>
          </p:cNvSpPr>
          <p:nvPr>
            <p:ph type="body" sz="quarter" idx="10"/>
          </p:nvPr>
        </p:nvSpPr>
        <p:spPr bwMode="auto">
          <a:xfrm>
            <a:off x="323529" y="188640"/>
            <a:ext cx="8606160" cy="10972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แนวปฏิบัติในการสอบวัดความสามารถในการ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อ่าน</a:t>
            </a:r>
          </a:p>
          <a:p>
            <a:pPr algn="ctr">
              <a:spcBef>
                <a:spcPts val="0"/>
              </a:spcBef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ระดับชั้น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ประถมศึกษาปี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ที่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3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และ 6 (รอบสอง)</a:t>
            </a:r>
            <a:endParaRPr lang="zh-CN" altLang="en-US" sz="240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218" name="矩形 4"/>
          <p:cNvSpPr>
            <a:spLocks noChangeArrowheads="1"/>
          </p:cNvSpPr>
          <p:nvPr/>
        </p:nvSpPr>
        <p:spPr bwMode="auto">
          <a:xfrm>
            <a:off x="323528" y="1412776"/>
            <a:ext cx="84969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h-TH" altLang="zh-CN" sz="2400" b="1" dirty="0" smtClean="0">
                <a:solidFill>
                  <a:schemeClr val="accent3">
                    <a:lumMod val="50000"/>
                  </a:schemeClr>
                </a:solidFill>
                <a:latin typeface="MS PGothic" pitchFamily="34" charset="-128"/>
                <a:ea typeface="MS PGothic" pitchFamily="34" charset="-128"/>
              </a:rPr>
              <a:t>สำนักทดสอบทางการศึกษา สำนักงานคณะกรรมการการศึกษาขั้นพื้นฐาน</a:t>
            </a:r>
            <a:endParaRPr lang="zh-CN" altLang="en-US" sz="2400" b="1" dirty="0">
              <a:solidFill>
                <a:schemeClr val="accent3">
                  <a:lumMod val="50000"/>
                </a:schemeClr>
              </a:solidFill>
              <a:latin typeface="MS PGothic" pitchFamily="34" charset="-128"/>
              <a:ea typeface="MS PGothic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8076"/>
            <a:ext cx="822065" cy="1181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4"/>
          <p:cNvSpPr/>
          <p:nvPr/>
        </p:nvSpPr>
        <p:spPr>
          <a:xfrm>
            <a:off x="1043608" y="88756"/>
            <a:ext cx="79928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zh-C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j-cs"/>
              </a:rPr>
              <a:t>การตรวจให้คะแนน ป.3 และ ป.</a:t>
            </a:r>
            <a:r>
              <a:rPr lang="en-US" altLang="zh-C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</a:rPr>
              <a:t>6</a:t>
            </a:r>
            <a:endParaRPr lang="zh-CN" alt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3473409"/>
              </p:ext>
            </p:extLst>
          </p:nvPr>
        </p:nvGraphicFramePr>
        <p:xfrm>
          <a:off x="107505" y="1012086"/>
          <a:ext cx="8928992" cy="3353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072373"/>
              </p:ext>
            </p:extLst>
          </p:nvPr>
        </p:nvGraphicFramePr>
        <p:xfrm>
          <a:off x="107503" y="4365104"/>
          <a:ext cx="8928993" cy="23762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{F5AB1C69-6EDB-4FF4-983F-18BD219EF322}</a:tableStyleId>
              </a:tblPr>
              <a:tblGrid>
                <a:gridCol w="1757443"/>
                <a:gridCol w="1255317"/>
                <a:gridCol w="3686199"/>
                <a:gridCol w="2230034"/>
              </a:tblGrid>
              <a:tr h="13966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รายการ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บทอ่านที่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ความเข้าใจในการอ่าน </a:t>
                      </a:r>
                      <a:endParaRPr lang="th-TH" sz="3200" dirty="0" smtClean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lang="th-TH" sz="32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๕ คะแนน)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ระดับคุณภาพ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</a:tr>
              <a:tr h="97957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320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คะแนนที่ได้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.........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.......................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.......................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54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4"/>
          <p:cNvSpPr/>
          <p:nvPr/>
        </p:nvSpPr>
        <p:spPr>
          <a:xfrm>
            <a:off x="2699792" y="88756"/>
            <a:ext cx="6336705" cy="923330"/>
          </a:xfrm>
          <a:prstGeom prst="rect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th-TH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การแปลผล</a:t>
            </a:r>
            <a:r>
              <a:rPr lang="th-TH" altLang="zh-C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คะแนน </a:t>
            </a:r>
            <a:r>
              <a:rPr lang="th-TH" altLang="zh-C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ป.3 และ ป.6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3568" y="1340768"/>
            <a:ext cx="3096344" cy="648072"/>
          </a:xfrm>
          <a:prstGeom prst="roundRect">
            <a:avLst/>
          </a:prstGeom>
          <a:solidFill>
            <a:schemeClr val="tx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การอ่านออกเสียง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641119"/>
              </p:ext>
            </p:extLst>
          </p:nvPr>
        </p:nvGraphicFramePr>
        <p:xfrm>
          <a:off x="2555776" y="2204864"/>
          <a:ext cx="6408712" cy="275869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872208"/>
                <a:gridCol w="4536504"/>
              </a:tblGrid>
              <a:tr h="5517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ป.</a:t>
                      </a:r>
                      <a:r>
                        <a:rPr lang="en-US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 </a:t>
                      </a:r>
                      <a:r>
                        <a:rPr lang="th-TH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(คะแนน)</a:t>
                      </a:r>
                      <a:endParaRPr lang="en-US" sz="3200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ความหมาย</a:t>
                      </a:r>
                      <a:endParaRPr lang="en-US" sz="3200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5517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en-US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40</a:t>
                      </a:r>
                      <a:r>
                        <a:rPr lang="th-TH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-5</a:t>
                      </a:r>
                      <a:r>
                        <a:rPr lang="en-US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r>
                        <a:rPr lang="th-TH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endParaRPr lang="en-US" sz="3200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3200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อ่านออกเสียงอยู่ในระดับ</a:t>
                      </a:r>
                      <a:r>
                        <a:rPr lang="th-TH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ดี (</a:t>
                      </a:r>
                      <a:r>
                        <a:rPr lang="en-US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</a:t>
                      </a:r>
                      <a:r>
                        <a:rPr lang="th-TH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en-US" sz="2000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17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en-US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30</a:t>
                      </a:r>
                      <a:r>
                        <a:rPr lang="th-TH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-3</a:t>
                      </a:r>
                      <a:r>
                        <a:rPr lang="en-US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</a:t>
                      </a:r>
                      <a:endParaRPr lang="en-US" sz="3200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3200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อ่านออกเสียงอยู่ในระดับ</a:t>
                      </a:r>
                      <a:r>
                        <a:rPr lang="th-TH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พอใช้ (</a:t>
                      </a:r>
                      <a:r>
                        <a:rPr lang="en-US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B</a:t>
                      </a:r>
                      <a:r>
                        <a:rPr lang="th-TH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en-US" sz="2000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517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20-2</a:t>
                      </a:r>
                      <a:r>
                        <a:rPr lang="en-US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</a:t>
                      </a:r>
                      <a:endParaRPr lang="en-US" sz="3200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3200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อ่านออกเสียงอยู่ในระดับ</a:t>
                      </a:r>
                      <a:r>
                        <a:rPr lang="th-TH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ปรับปรุง</a:t>
                      </a:r>
                      <a:r>
                        <a:rPr lang="en-US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lang="en-US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C</a:t>
                      </a:r>
                      <a:r>
                        <a:rPr lang="th-TH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en-US" sz="2000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17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0-19</a:t>
                      </a:r>
                      <a:endParaRPr lang="en-US" sz="3200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3200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อ่าน</a:t>
                      </a:r>
                      <a:r>
                        <a:rPr lang="th-TH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ไม่ได้</a:t>
                      </a:r>
                      <a:r>
                        <a:rPr lang="en-US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lang="en-US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D</a:t>
                      </a:r>
                      <a:r>
                        <a:rPr lang="th-TH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en-US" sz="2000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577850"/>
              </p:ext>
            </p:extLst>
          </p:nvPr>
        </p:nvGraphicFramePr>
        <p:xfrm>
          <a:off x="755576" y="2204864"/>
          <a:ext cx="1819541" cy="275869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819541"/>
              </a:tblGrid>
              <a:tr h="5517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ป.</a:t>
                      </a:r>
                      <a:r>
                        <a:rPr lang="en-US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r>
                        <a:rPr lang="en-US" sz="3200" baseline="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3200" baseline="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lang="th-TH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คะแนน)</a:t>
                      </a:r>
                      <a:endParaRPr lang="en-US" sz="3200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5517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36-45 </a:t>
                      </a:r>
                      <a:endParaRPr lang="en-US" sz="3200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517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27-35</a:t>
                      </a:r>
                      <a:endParaRPr lang="en-US" sz="3200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517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18-26</a:t>
                      </a:r>
                      <a:endParaRPr lang="en-US" sz="3200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517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0-17</a:t>
                      </a:r>
                      <a:endParaRPr lang="en-US" sz="3200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4"/>
          <p:cNvSpPr/>
          <p:nvPr/>
        </p:nvSpPr>
        <p:spPr>
          <a:xfrm>
            <a:off x="2699792" y="88756"/>
            <a:ext cx="6336705" cy="923330"/>
          </a:xfrm>
          <a:prstGeom prst="rect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zh-C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j-cs"/>
              </a:rPr>
              <a:t>การแปลผลคะแนน ป.3 และ ป.6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j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3568" y="1340768"/>
            <a:ext cx="3096344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ความเข้าใจในการอ่าน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974825"/>
              </p:ext>
            </p:extLst>
          </p:nvPr>
        </p:nvGraphicFramePr>
        <p:xfrm>
          <a:off x="1835696" y="2204864"/>
          <a:ext cx="6912768" cy="275869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296144"/>
                <a:gridCol w="5616624"/>
              </a:tblGrid>
              <a:tr h="5517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คะแนน</a:t>
                      </a:r>
                      <a:endParaRPr lang="en-US" sz="3200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ความหมาย</a:t>
                      </a:r>
                      <a:endParaRPr lang="en-US" sz="3200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</a:tr>
              <a:tr h="5517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4-5</a:t>
                      </a:r>
                      <a:endParaRPr lang="en-US" sz="3200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มีความเข้าใจในการอ่านอยู่</a:t>
                      </a:r>
                      <a:r>
                        <a:rPr lang="th-TH" sz="3200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ในระดับ</a:t>
                      </a:r>
                      <a:r>
                        <a:rPr lang="th-TH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ดี</a:t>
                      </a:r>
                      <a:r>
                        <a:rPr lang="en-US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lang="en-US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</a:t>
                      </a:r>
                      <a:r>
                        <a:rPr lang="th-TH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en-US" sz="2000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</a:tr>
              <a:tr h="5517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en-US" sz="3200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มีความเข้าใจในการอ่านอยู่</a:t>
                      </a:r>
                      <a:r>
                        <a:rPr lang="th-TH" sz="3200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ในระดับ</a:t>
                      </a:r>
                      <a:r>
                        <a:rPr lang="th-TH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พอใช้</a:t>
                      </a:r>
                      <a:r>
                        <a:rPr lang="en-US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lang="en-US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B</a:t>
                      </a:r>
                      <a:r>
                        <a:rPr lang="th-TH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en-US" sz="2000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</a:tr>
              <a:tr h="5517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1-2</a:t>
                      </a:r>
                      <a:endParaRPr lang="en-US" sz="3200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มีความเข้าใจในการอ่านอยู่</a:t>
                      </a:r>
                      <a:r>
                        <a:rPr lang="th-TH" sz="3200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ในระดับ</a:t>
                      </a:r>
                      <a:r>
                        <a:rPr lang="th-TH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ปรับปรุง</a:t>
                      </a:r>
                      <a:r>
                        <a:rPr lang="en-US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lang="en-US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C</a:t>
                      </a:r>
                      <a:r>
                        <a:rPr lang="th-TH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en-US" sz="2000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</a:tr>
              <a:tr h="5517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3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endParaRPr lang="en-US" sz="3200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3200" kern="1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ไม่มีความเข้าใจในการอ่าน/อ่านไม่รู้เรื่อง</a:t>
                      </a:r>
                      <a:r>
                        <a:rPr lang="th-TH" sz="3200" kern="1200" baseline="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(</a:t>
                      </a:r>
                      <a:r>
                        <a:rPr lang="en-US" sz="3200" kern="1200" baseline="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D</a:t>
                      </a:r>
                      <a:r>
                        <a:rPr lang="th-TH" sz="3200" kern="1200" baseline="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en-US" sz="3200" kern="1200" dirty="0">
                        <a:solidFill>
                          <a:schemeClr val="dk1"/>
                        </a:solidFill>
                        <a:effectLst/>
                        <a:latin typeface="Angsana New" pitchFamily="18" charset="-34"/>
                        <a:ea typeface="+mn-ea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791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4"/>
          <p:cNvSpPr/>
          <p:nvPr/>
        </p:nvSpPr>
        <p:spPr>
          <a:xfrm>
            <a:off x="323528" y="88756"/>
            <a:ext cx="8568952" cy="923330"/>
          </a:xfrm>
          <a:prstGeom prst="rect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zh-CN" sz="5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การแปลและสรุปผลการประเมิน ป.3 และ ป.6</a:t>
            </a:r>
            <a:endParaRPr lang="zh-CN" altLang="en-U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443171"/>
              </p:ext>
            </p:extLst>
          </p:nvPr>
        </p:nvGraphicFramePr>
        <p:xfrm>
          <a:off x="0" y="1012088"/>
          <a:ext cx="9144001" cy="581923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612571"/>
                <a:gridCol w="2612572"/>
                <a:gridCol w="3918858"/>
              </a:tblGrid>
              <a:tr h="646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2800" dirty="0" smtClean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การอ่านออกเสียง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2800" dirty="0" smtClean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ความเข้าใจในการอ่าน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2800" dirty="0" smtClean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สรุปผลการประเมิน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</a:tr>
              <a:tr h="4027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  <a:tab pos="648335" algn="l"/>
                          <a:tab pos="990600" algn="l"/>
                        </a:tabLst>
                        <a:defRPr/>
                      </a:pPr>
                      <a:r>
                        <a:rPr kumimoji="0" lang="th-TH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ดี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(A)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  <a:tab pos="648335" algn="l"/>
                          <a:tab pos="990600" algn="l"/>
                        </a:tabLst>
                        <a:defRPr/>
                      </a:pPr>
                      <a:r>
                        <a:rPr kumimoji="0" lang="th-TH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ดี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(A)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kumimoji="0" lang="th-TH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ระดับดี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(A)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037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  <a:tab pos="648335" algn="l"/>
                          <a:tab pos="990600" algn="l"/>
                        </a:tabLst>
                        <a:defRPr/>
                      </a:pPr>
                      <a:r>
                        <a:rPr kumimoji="0" lang="th-TH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ดี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(A)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  <a:tab pos="648335" algn="l"/>
                          <a:tab pos="990600" algn="l"/>
                        </a:tabLst>
                        <a:defRPr/>
                      </a:pPr>
                      <a:r>
                        <a:rPr kumimoji="0" lang="th-TH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พอใช้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(B)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kumimoji="0" lang="th-TH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ระดับพอใช้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(B)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</a:tr>
              <a:tr h="4037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  <a:tab pos="648335" algn="l"/>
                          <a:tab pos="990600" algn="l"/>
                        </a:tabLst>
                        <a:defRPr/>
                      </a:pPr>
                      <a:r>
                        <a:rPr kumimoji="0" lang="th-TH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พอใช้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(B)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  <a:tab pos="648335" algn="l"/>
                          <a:tab pos="990600" algn="l"/>
                        </a:tabLst>
                        <a:defRPr/>
                      </a:pPr>
                      <a:r>
                        <a:rPr kumimoji="0" lang="th-TH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ดี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(A)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endParaRPr lang="en-US" sz="2000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</a:tr>
              <a:tr h="4037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  <a:tab pos="648335" algn="l"/>
                          <a:tab pos="990600" algn="l"/>
                        </a:tabLst>
                        <a:defRPr/>
                      </a:pPr>
                      <a:r>
                        <a:rPr kumimoji="0" lang="th-TH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พอใช้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(B)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  <a:tab pos="648335" algn="l"/>
                          <a:tab pos="990600" algn="l"/>
                        </a:tabLst>
                        <a:defRPr/>
                      </a:pPr>
                      <a:r>
                        <a:rPr kumimoji="0" lang="th-TH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พอใช้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(B)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endParaRPr lang="en-US" sz="2000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</a:tr>
              <a:tr h="3849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  <a:tab pos="648335" algn="l"/>
                          <a:tab pos="990600" algn="l"/>
                        </a:tabLst>
                        <a:defRPr/>
                      </a:pPr>
                      <a:r>
                        <a:rPr kumimoji="0" lang="th-TH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ดี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(A)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  <a:tab pos="648335" algn="l"/>
                          <a:tab pos="990600" algn="l"/>
                        </a:tabLst>
                        <a:defRPr/>
                      </a:pPr>
                      <a:r>
                        <a:rPr kumimoji="0" lang="th-TH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ปรับปรุง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(C)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  <a:tab pos="648335" algn="l"/>
                          <a:tab pos="990600" algn="l"/>
                        </a:tabLst>
                        <a:defRPr/>
                      </a:pPr>
                      <a:r>
                        <a:rPr kumimoji="0" lang="th-TH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ระดับปรับปรุง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(C)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037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  <a:tab pos="648335" algn="l"/>
                          <a:tab pos="990600" algn="l"/>
                        </a:tabLst>
                        <a:defRPr/>
                      </a:pPr>
                      <a:r>
                        <a:rPr kumimoji="0" lang="th-TH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พอใช้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(B)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  <a:tab pos="648335" algn="l"/>
                          <a:tab pos="990600" algn="l"/>
                        </a:tabLst>
                        <a:defRPr/>
                      </a:pPr>
                      <a:r>
                        <a:rPr kumimoji="0" lang="th-TH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ปรับปรุง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(C)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815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  <a:tab pos="648335" algn="l"/>
                          <a:tab pos="990600" algn="l"/>
                        </a:tabLst>
                        <a:defRPr/>
                      </a:pPr>
                      <a:r>
                        <a:rPr kumimoji="0" lang="th-TH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ปรับปรุง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(C)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  <a:tab pos="648335" algn="l"/>
                          <a:tab pos="990600" algn="l"/>
                        </a:tabLst>
                        <a:defRPr/>
                      </a:pPr>
                      <a:r>
                        <a:rPr kumimoji="0" lang="th-TH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ดี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(A)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endParaRPr lang="en-US" sz="20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</a:tr>
              <a:tr h="3691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  <a:tab pos="648335" algn="l"/>
                          <a:tab pos="990600" algn="l"/>
                        </a:tabLst>
                        <a:defRPr/>
                      </a:pPr>
                      <a:r>
                        <a:rPr kumimoji="0" lang="th-TH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ปรับปรุง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(C)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  <a:tab pos="648335" algn="l"/>
                          <a:tab pos="990600" algn="l"/>
                        </a:tabLst>
                        <a:defRPr/>
                      </a:pPr>
                      <a:r>
                        <a:rPr kumimoji="0" lang="th-TH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พอใช้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(B)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endParaRPr lang="en-US" sz="32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ngsana New" pitchFamily="18" charset="-34"/>
                        <a:ea typeface="+mn-ea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</a:tr>
              <a:tr h="3724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  <a:tab pos="648335" algn="l"/>
                          <a:tab pos="990600" algn="l"/>
                        </a:tabLst>
                        <a:defRPr/>
                      </a:pPr>
                      <a:r>
                        <a:rPr kumimoji="0" lang="th-TH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ปรับปรุง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(C)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  <a:tab pos="648335" algn="l"/>
                          <a:tab pos="990600" algn="l"/>
                        </a:tabLst>
                        <a:defRPr/>
                      </a:pPr>
                      <a:r>
                        <a:rPr kumimoji="0" lang="th-TH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ปรับปรุง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(C)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398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  <a:tab pos="648335" algn="l"/>
                          <a:tab pos="990600" algn="l"/>
                        </a:tabLst>
                        <a:defRPr/>
                      </a:pPr>
                      <a:r>
                        <a:rPr kumimoji="0" lang="th-TH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ดี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(A)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  <a:tab pos="648335" algn="l"/>
                          <a:tab pos="990600" algn="l"/>
                        </a:tabLst>
                        <a:defRPr/>
                      </a:pPr>
                      <a:r>
                        <a:rPr kumimoji="0" lang="th-TH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อ่านไม่รู้เรื่อง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(D)</a:t>
                      </a:r>
                      <a:endPara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  <a:tab pos="648335" algn="l"/>
                          <a:tab pos="990600" algn="l"/>
                        </a:tabLst>
                        <a:defRPr/>
                      </a:pPr>
                      <a:endParaRPr kumimoji="0" lang="th-TH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ngsana New" pitchFamily="18" charset="-34"/>
                        <a:ea typeface="+mn-ea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  <a:tab pos="648335" algn="l"/>
                          <a:tab pos="990600" algn="l"/>
                        </a:tabLst>
                        <a:defRPr/>
                      </a:pPr>
                      <a:r>
                        <a:rPr kumimoji="0" lang="th-TH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ระดับอ่านไม่ออก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/ </a:t>
                      </a:r>
                      <a:r>
                        <a:rPr lang="th-TH" sz="2000" b="1" dirty="0" smtClean="0">
                          <a:effectLst/>
                          <a:ea typeface="Times New Roman"/>
                          <a:cs typeface="TH SarabunPSK"/>
                        </a:rPr>
                        <a:t>ไม่รู้เรื่อง</a:t>
                      </a:r>
                      <a:r>
                        <a:rPr lang="th-TH" sz="1400" b="1" dirty="0" smtClean="0">
                          <a:effectLst/>
                          <a:ea typeface="Times New Roman"/>
                          <a:cs typeface="TH SarabunPSK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(D)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  <a:tab pos="648335" algn="l"/>
                          <a:tab pos="990600" algn="l"/>
                        </a:tabLst>
                        <a:defRPr/>
                      </a:pP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</a:tr>
              <a:tr h="4430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  <a:tab pos="648335" algn="l"/>
                          <a:tab pos="990600" algn="l"/>
                        </a:tabLst>
                        <a:defRPr/>
                      </a:pPr>
                      <a:r>
                        <a:rPr kumimoji="0" lang="th-TH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พอใช้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(B)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  <a:tab pos="648335" algn="l"/>
                          <a:tab pos="990600" algn="l"/>
                        </a:tabLst>
                        <a:defRPr/>
                      </a:pPr>
                      <a:r>
                        <a:rPr kumimoji="0" lang="th-TH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อ่านไม่รู้เรื่อง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(D)</a:t>
                      </a:r>
                      <a:endPara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endParaRPr lang="en-US" sz="32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ngsana New" pitchFamily="18" charset="-34"/>
                        <a:ea typeface="+mn-ea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</a:tr>
              <a:tr h="4225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  <a:tab pos="648335" algn="l"/>
                          <a:tab pos="990600" algn="l"/>
                        </a:tabLst>
                        <a:defRPr/>
                      </a:pPr>
                      <a:r>
                        <a:rPr kumimoji="0" lang="th-TH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ปรับปรุง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(C)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  <a:tab pos="648335" algn="l"/>
                          <a:tab pos="990600" algn="l"/>
                        </a:tabLst>
                        <a:defRPr/>
                      </a:pPr>
                      <a:r>
                        <a:rPr kumimoji="0" lang="th-TH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อ่านไม่รู้เรื่อง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(D)</a:t>
                      </a:r>
                      <a:endPara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  <a:tab pos="648335" algn="l"/>
                          <a:tab pos="990600" algn="l"/>
                        </a:tabLst>
                        <a:defRPr/>
                      </a:pP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</a:tr>
              <a:tr h="3418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  <a:tab pos="648335" algn="l"/>
                          <a:tab pos="990600" algn="l"/>
                        </a:tabLst>
                        <a:defRPr/>
                      </a:pPr>
                      <a:r>
                        <a:rPr kumimoji="0" lang="th-TH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อ่านไม่ได้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(D)</a:t>
                      </a:r>
                      <a:endParaRPr kumimoji="0" lang="th-TH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ngsana New" pitchFamily="18" charset="-34"/>
                        <a:ea typeface="+mn-ea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  <a:tab pos="648335" algn="l"/>
                          <a:tab pos="990600" algn="l"/>
                        </a:tabLst>
                        <a:defRPr/>
                      </a:pPr>
                      <a:r>
                        <a:rPr kumimoji="0" lang="th-TH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อ่านไม่รู้เรื่อง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(D)</a:t>
                      </a:r>
                      <a:endPara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  <a:tab pos="648335" algn="l"/>
                          <a:tab pos="990600" algn="l"/>
                        </a:tabLst>
                        <a:defRPr/>
                      </a:pP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73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文本占位符 3"/>
          <p:cNvSpPr>
            <a:spLocks noGrp="1"/>
          </p:cNvSpPr>
          <p:nvPr>
            <p:ph type="body" sz="quarter" idx="10"/>
          </p:nvPr>
        </p:nvSpPr>
        <p:spPr bwMode="auto">
          <a:xfrm>
            <a:off x="323529" y="188641"/>
            <a:ext cx="8534722" cy="14401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buNone/>
            </a:pPr>
            <a:r>
              <a:rPr lang="th-TH" sz="4400" b="1" dirty="0">
                <a:latin typeface="Angsana New" pitchFamily="18" charset="-34"/>
                <a:cs typeface="Angsana New" pitchFamily="18" charset="-34"/>
              </a:rPr>
              <a:t>แนวดำเนินการทดสอบวัดความสามารถในการ</a:t>
            </a:r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อ่านของ</a:t>
            </a:r>
            <a:r>
              <a:rPr lang="th-TH" sz="4400" b="1" dirty="0">
                <a:latin typeface="Angsana New" pitchFamily="18" charset="-34"/>
                <a:cs typeface="Angsana New" pitchFamily="18" charset="-34"/>
              </a:rPr>
              <a:t>นักเรียนระดับชั้นประถมศึกษาปีที่ ๓ และ ๖</a:t>
            </a:r>
            <a:endParaRPr lang="zh-CN" altLang="en-US" sz="2800" b="1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031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4"/>
          <p:cNvSpPr/>
          <p:nvPr/>
        </p:nvSpPr>
        <p:spPr>
          <a:xfrm>
            <a:off x="2699792" y="88756"/>
            <a:ext cx="6336705" cy="923330"/>
          </a:xfrm>
          <a:prstGeom prst="rect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zh-C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j-cs"/>
              </a:rPr>
              <a:t>(1/7) แผนและวิธีดำเนินการ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j-cs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797520"/>
            <a:ext cx="1913408" cy="1631480"/>
          </a:xfrm>
          <a:prstGeom prst="rect">
            <a:avLst/>
          </a:prstGeom>
        </p:spPr>
      </p:pic>
      <p:sp>
        <p:nvSpPr>
          <p:cNvPr id="8" name="วงรี 7"/>
          <p:cNvSpPr/>
          <p:nvPr/>
        </p:nvSpPr>
        <p:spPr>
          <a:xfrm>
            <a:off x="611560" y="1797520"/>
            <a:ext cx="1728192" cy="163148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เขตพื้นที่การศึกษา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วงรี 8"/>
          <p:cNvSpPr/>
          <p:nvPr/>
        </p:nvSpPr>
        <p:spPr>
          <a:xfrm>
            <a:off x="6876256" y="1797520"/>
            <a:ext cx="1728192" cy="16314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สพฐ</a:t>
            </a: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</a:t>
            </a:r>
            <a:endParaRPr lang="th-TH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ลูกศรขวา 9"/>
          <p:cNvSpPr/>
          <p:nvPr/>
        </p:nvSpPr>
        <p:spPr>
          <a:xfrm>
            <a:off x="2483768" y="2325093"/>
            <a:ext cx="1080120" cy="64807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ลูกศรซ้าย 10"/>
          <p:cNvSpPr/>
          <p:nvPr/>
        </p:nvSpPr>
        <p:spPr>
          <a:xfrm>
            <a:off x="5721296" y="2325093"/>
            <a:ext cx="1046440" cy="648072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061756" y="1124744"/>
            <a:ext cx="3182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/>
              <a:t>การทดสอบความสามารถในการ</a:t>
            </a:r>
            <a:r>
              <a:rPr lang="th-TH" sz="2400" b="1" dirty="0" smtClean="0"/>
              <a:t>อ่าน</a:t>
            </a:r>
          </a:p>
          <a:p>
            <a:pPr algn="ctr"/>
            <a:r>
              <a:rPr lang="th-TH" sz="2400" b="1" dirty="0" smtClean="0"/>
              <a:t>ชั้น ป.3 และ ป.6</a:t>
            </a:r>
            <a:endParaRPr lang="th-TH" sz="2400" b="1" dirty="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864408" y="3573016"/>
            <a:ext cx="3600400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แต่งตั้ง</a:t>
            </a: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คณะอนุกรรมการ/คณะทำงาน</a:t>
            </a:r>
          </a:p>
        </p:txBody>
      </p:sp>
      <p:sp>
        <p:nvSpPr>
          <p:cNvPr id="15" name="ลูกศรโค้ง 14"/>
          <p:cNvSpPr/>
          <p:nvPr/>
        </p:nvSpPr>
        <p:spPr>
          <a:xfrm flipV="1">
            <a:off x="1411641" y="3573016"/>
            <a:ext cx="1440160" cy="458300"/>
          </a:xfrm>
          <a:prstGeom prst="ben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6" name="ลูกศรโค้ง 15"/>
          <p:cNvSpPr/>
          <p:nvPr/>
        </p:nvSpPr>
        <p:spPr>
          <a:xfrm flipH="1" flipV="1">
            <a:off x="6478661" y="3546764"/>
            <a:ext cx="1419561" cy="458300"/>
          </a:xfrm>
          <a:prstGeom prst="ben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7" name="ลูกศรลง 16"/>
          <p:cNvSpPr/>
          <p:nvPr/>
        </p:nvSpPr>
        <p:spPr>
          <a:xfrm>
            <a:off x="4427984" y="4293096"/>
            <a:ext cx="360040" cy="576064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2339752" y="4983656"/>
            <a:ext cx="4536504" cy="17577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36538" indent="-236538">
              <a:buFont typeface="+mj-lt"/>
              <a:buAutoNum type="arabicPeriod"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การจัดพิมพ์/ทำสำเนา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เครื่องมือ</a:t>
            </a:r>
          </a:p>
          <a:p>
            <a:pPr marL="236538" indent="-236538">
              <a:buFont typeface="+mj-lt"/>
              <a:buAutoNum type="arabicPeriod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จัด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สอบ</a:t>
            </a:r>
          </a:p>
          <a:p>
            <a:pPr marL="236538" indent="-236538">
              <a:buFont typeface="+mj-lt"/>
              <a:buAutoNum type="arabicPeriod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กำกับติดตามการ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ประเมิน</a:t>
            </a:r>
          </a:p>
          <a:p>
            <a:pPr marL="236538" indent="-236538">
              <a:buFont typeface="+mj-lt"/>
              <a:buAutoNum type="arabicPeriod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วิเคราะห์และ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ประมวลผล</a:t>
            </a:r>
          </a:p>
          <a:p>
            <a:pPr marL="236538" indent="-236538">
              <a:buFont typeface="+mj-lt"/>
              <a:buAutoNum type="arabicPeriod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นำผลการประเมินไปปรับปรุง พัฒนาคุณภาพความสามารถในการอ่านของ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นักเรียน ป.3 และ ป.6 เป็น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รายบุคคล</a:t>
            </a: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4916789" y="4381073"/>
            <a:ext cx="795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/>
              <a:t>รองรับ</a:t>
            </a:r>
            <a:endParaRPr lang="th-TH" sz="2400" b="1" dirty="0"/>
          </a:p>
        </p:txBody>
      </p:sp>
      <p:sp>
        <p:nvSpPr>
          <p:cNvPr id="20" name="คำบรรยายภาพแบบวงรี 19"/>
          <p:cNvSpPr/>
          <p:nvPr/>
        </p:nvSpPr>
        <p:spPr>
          <a:xfrm>
            <a:off x="179512" y="4581128"/>
            <a:ext cx="1952209" cy="1728192"/>
          </a:xfrm>
          <a:prstGeom prst="wedgeEllipseCallout">
            <a:avLst>
              <a:gd name="adj1" fmla="val 1814"/>
              <a:gd name="adj2" fmla="val -112071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ศูนย์ประสานการสอบ</a:t>
            </a:r>
          </a:p>
        </p:txBody>
      </p:sp>
    </p:spTree>
    <p:extLst>
      <p:ext uri="{BB962C8B-B14F-4D97-AF65-F5344CB8AC3E}">
        <p14:creationId xmlns:p14="http://schemas.microsoft.com/office/powerpoint/2010/main" val="289221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155953"/>
              </p:ext>
            </p:extLst>
          </p:nvPr>
        </p:nvGraphicFramePr>
        <p:xfrm>
          <a:off x="251520" y="1268760"/>
          <a:ext cx="8700335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07847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สพฐ.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เขตพื้นที่การศึกษา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40960">
                <a:tc>
                  <a:txBody>
                    <a:bodyPr/>
                    <a:lstStyle/>
                    <a:p>
                      <a:pPr marL="280988" indent="-280988">
                        <a:buFont typeface="+mj-lt"/>
                        <a:buAutoNum type="arabicPeriod"/>
                      </a:pPr>
                      <a:r>
                        <a:rPr kumimoji="0" lang="th-TH" sz="32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จัดทำต้นฉบับแบบทดสอบและเอกสารประกอบการสอบ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0988" indent="-280988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kumimoji="0" lang="th-TH" sz="32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จัดเตรียมแผนการทดสอบของเขตพื้นที่การศึกษา สำรวจข้อมูลนักเรียนตามกลุ่มเป้าหมาย</a:t>
                      </a:r>
                      <a:endParaRPr kumimoji="0" lang="th-TH" sz="3200" b="1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15209">
                <a:tc>
                  <a:txBody>
                    <a:bodyPr/>
                    <a:lstStyle/>
                    <a:p>
                      <a:pPr marL="280988" indent="-280988" algn="l" defTabSz="914400" rtl="0" eaLnBrk="1" latinLnBrk="0" hangingPunct="1">
                        <a:buFont typeface="+mj-lt"/>
                        <a:buAutoNum type="arabicPeriod" startAt="2"/>
                      </a:pPr>
                      <a:r>
                        <a:rPr kumimoji="0" lang="th-TH" sz="32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ดำเนินการจัดพิมพ์เอกสารประกอบการสอบ</a:t>
                      </a:r>
                      <a:endParaRPr kumimoji="0" lang="th-TH" sz="3200" b="1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0988" marR="0" indent="-2809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kumimoji="0" lang="th-TH" sz="32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ประชุมกับ </a:t>
                      </a:r>
                      <a:r>
                        <a:rPr kumimoji="0" lang="th-TH" sz="3200" b="1" kern="1200" dirty="0" err="1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สพฐ</a:t>
                      </a:r>
                      <a:r>
                        <a:rPr kumimoji="0" lang="th-TH" sz="32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 เพื่อรับทราบนโยบาย พร้อมรับเอกสารประกอบการสอบให้แต่ละเขตพื้นที่การศึกษา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699792" y="88756"/>
            <a:ext cx="6336705" cy="923330"/>
          </a:xfrm>
          <a:prstGeom prst="rect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zh-C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(2/7</a:t>
            </a:r>
            <a:r>
              <a:rPr lang="th-TH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th-TH" altLang="zh-C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j-cs"/>
              </a:rPr>
              <a:t>แผนและวิธีดำเนินการ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3562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42239"/>
              </p:ext>
            </p:extLst>
          </p:nvPr>
        </p:nvGraphicFramePr>
        <p:xfrm>
          <a:off x="251520" y="1268760"/>
          <a:ext cx="8700335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07847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สพฐ.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เขตพื้นที่การศึกษา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15209">
                <a:tc>
                  <a:txBody>
                    <a:bodyPr/>
                    <a:lstStyle/>
                    <a:p>
                      <a:pPr marL="280988" marR="0" indent="-2809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kumimoji="0" lang="th-TH" sz="32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ประชุมชี้แจงเขตพื้นที่การศึกษาเกี่ยวกับนโยบายการสอบ พร้อมแจกเอกสารประกอบการสอบให้เขตพื้นที่การศึกษา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0988" marR="0" indent="-2809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kumimoji="0" lang="th-TH" sz="32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แต่งตั้งคณะอนุกรรมการ/คณะทำงานชุดต่าง ๆ ตามความจำเป็น เพื่อรองรับและปฏิบัติงานประเมิน และจัดประชุมเพื่อกำหนดมาตรการ แนวปฏิบัติการจัดสอบ  รวมทั้งการประชาสัมพันธ์แจ้งให้โรงเรียนทุกโรงทราบ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699792" y="88756"/>
            <a:ext cx="6336705" cy="923330"/>
          </a:xfrm>
          <a:prstGeom prst="rect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zh-C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(3/7</a:t>
            </a:r>
            <a:r>
              <a:rPr lang="th-TH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th-TH" altLang="zh-C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j-cs"/>
              </a:rPr>
              <a:t>แผนและวิธีดำเนินการ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7226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419066"/>
              </p:ext>
            </p:extLst>
          </p:nvPr>
        </p:nvGraphicFramePr>
        <p:xfrm>
          <a:off x="251520" y="1268760"/>
          <a:ext cx="8700335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07847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สพฐ.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เขตพื้นที่การศึกษา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97338">
                <a:tc>
                  <a:txBody>
                    <a:bodyPr/>
                    <a:lstStyle/>
                    <a:p>
                      <a:pPr marL="280988" marR="0" indent="-2809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  <a:defRPr/>
                      </a:pPr>
                      <a:r>
                        <a:rPr kumimoji="0" lang="th-TH" sz="32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จัดส่งต้นฉบับแบบทดสอบและเอกสารประกอบการสอบให้เขตพื้นที่การศึกษาทางระบบ </a:t>
                      </a:r>
                      <a:r>
                        <a:rPr kumimoji="0" lang="en-US" sz="32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EPCC</a:t>
                      </a:r>
                      <a:endParaRPr kumimoji="0" lang="th-TH" sz="3200" b="1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0988" marR="0" indent="-2809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  <a:defRPr/>
                      </a:pPr>
                      <a:r>
                        <a:rPr kumimoji="0" lang="th-TH" sz="32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แต่งตั้งคณะกรรมการดำเนินงานจัดทำสำเนาข้อสอบและเอกสารประกอบการสอบ</a:t>
                      </a:r>
                      <a:endParaRPr kumimoji="0" lang="th-TH" sz="3200" b="1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97338">
                <a:tc>
                  <a:txBody>
                    <a:bodyPr/>
                    <a:lstStyle/>
                    <a:p>
                      <a:pPr marL="280988" marR="0" indent="-2809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th-TH" sz="32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จัดสรรงบประมาณการดำเนินการสอบให้เขตพื้นที่การศึกษา โรงเรียนละ 50 บาท</a:t>
                      </a:r>
                      <a:endParaRPr kumimoji="0" lang="th-TH" sz="3200" b="1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0988" marR="0" indent="-2809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th-TH" sz="32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กำหนดสนามสอบและศูนย์ต่าง ๆ</a:t>
                      </a:r>
                      <a:endParaRPr kumimoji="0" lang="th-TH" sz="3200" b="1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699792" y="88756"/>
            <a:ext cx="6336705" cy="923330"/>
          </a:xfrm>
          <a:prstGeom prst="rect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zh-C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(4/7</a:t>
            </a:r>
            <a:r>
              <a:rPr lang="th-TH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th-TH" altLang="zh-C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j-cs"/>
              </a:rPr>
              <a:t>แผนและวิธีดำเนินการ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0445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341800"/>
              </p:ext>
            </p:extLst>
          </p:nvPr>
        </p:nvGraphicFramePr>
        <p:xfrm>
          <a:off x="251520" y="1268760"/>
          <a:ext cx="8700335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07847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สพฐ.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เขตพื้นที่การศึกษา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97338">
                <a:tc>
                  <a:txBody>
                    <a:bodyPr/>
                    <a:lstStyle/>
                    <a:p>
                      <a:pPr marL="280988" marR="0" indent="-2809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th-TH" sz="32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ติดตามการดำเนินการสอบของเขตพื้นที่การศึกษา</a:t>
                      </a:r>
                      <a:endParaRPr kumimoji="0" lang="th-TH" sz="3200" b="1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0988" marR="0" indent="-2809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th-TH" sz="32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แต่งตั้งคณะกรรมการทดสอบความสามารถในการอ่าน</a:t>
                      </a:r>
                      <a:endParaRPr kumimoji="0" lang="th-TH" sz="3200" b="1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79543">
                <a:tc>
                  <a:txBody>
                    <a:bodyPr/>
                    <a:lstStyle/>
                    <a:p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0988" marR="0" indent="-2809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7"/>
                        <a:tabLst/>
                        <a:defRPr/>
                      </a:pPr>
                      <a:r>
                        <a:rPr kumimoji="0" lang="th-TH" sz="32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จัดประชุมชี้แจงวิธีการสอบ</a:t>
                      </a:r>
                      <a:endParaRPr kumimoji="0" lang="th-TH" sz="3200" b="1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79543">
                <a:tc>
                  <a:txBody>
                    <a:bodyPr/>
                    <a:lstStyle/>
                    <a:p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0988" marR="0" indent="-2809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8"/>
                        <a:tabLst/>
                        <a:defRPr/>
                      </a:pPr>
                      <a:r>
                        <a:rPr kumimoji="0" lang="th-TH" sz="32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ดำเนินการสอบความสามารถในการออกเสียง และความเข้าใจในการอ่าน ตามคู่มือการทดสอบความสามารถในการอ่านชั้น ป.3 และ ป.6</a:t>
                      </a:r>
                      <a:endParaRPr kumimoji="0" lang="th-TH" sz="3200" b="1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699792" y="88756"/>
            <a:ext cx="6336705" cy="923330"/>
          </a:xfrm>
          <a:prstGeom prst="rect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zh-C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(5/7</a:t>
            </a:r>
            <a:r>
              <a:rPr lang="th-TH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th-TH" altLang="zh-C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j-cs"/>
              </a:rPr>
              <a:t>แผนและวิธีดำเนินการ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8128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 descr="study017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12436" r="12436"/>
          <a:stretch>
            <a:fillRect/>
          </a:stretch>
        </p:blipFill>
        <p:spPr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98" name="文本占位符 6"/>
          <p:cNvSpPr>
            <a:spLocks noGrp="1"/>
          </p:cNvSpPr>
          <p:nvPr>
            <p:ph type="body" sz="quarter" idx="12"/>
          </p:nvPr>
        </p:nvSpPr>
        <p:spPr bwMode="auto">
          <a:xfrm>
            <a:off x="3143250" y="1124744"/>
            <a:ext cx="5749230" cy="16561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6538" indent="-236538">
              <a:lnSpc>
                <a:spcPct val="90000"/>
              </a:lnSpc>
              <a:buFont typeface="Arial" pitchFamily="34" charset="0"/>
              <a:buChar char="•"/>
            </a:pPr>
            <a:r>
              <a:rPr lang="th-TH" altLang="zh-CN" sz="2800" b="1" dirty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เพื่อเปรียบเทียบพัฒนาการ ความก้าวหน้าในการอ่าน ออกเสียงและความเข้าใจในการอ่านของนักเรียน           ในระดับชั้น ป.3 และ ป.6 ให้นักเรียนมีความสามารถ    ในการอ่านออกและการอ่านอย่างรู้เรื่อง </a:t>
            </a:r>
            <a:endParaRPr lang="zh-CN" altLang="en-US" sz="1800" b="1" dirty="0">
              <a:latin typeface="Angsana New" pitchFamily="18" charset="-34"/>
              <a:cs typeface="Angsana New" pitchFamily="18" charset="-34"/>
            </a:endParaRPr>
          </a:p>
          <a:p>
            <a:pPr marL="236538" indent="-236538">
              <a:lnSpc>
                <a:spcPct val="90000"/>
              </a:lnSpc>
              <a:buFont typeface="Arial" pitchFamily="34" charset="0"/>
              <a:buChar char="•"/>
            </a:pPr>
            <a:endParaRPr lang="zh-CN" altLang="en-US" sz="18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3143250" y="260648"/>
            <a:ext cx="3714750" cy="1025227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j-cs"/>
              </a:rPr>
              <a:t>วัตถุประสงค์</a:t>
            </a:r>
            <a:endParaRPr lang="zh-CN" alt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n-ea"/>
              <a:cs typeface="+mj-cs"/>
            </a:endParaRPr>
          </a:p>
        </p:txBody>
      </p:sp>
      <p:sp>
        <p:nvSpPr>
          <p:cNvPr id="2" name="Explosion 1 1"/>
          <p:cNvSpPr/>
          <p:nvPr/>
        </p:nvSpPr>
        <p:spPr>
          <a:xfrm>
            <a:off x="-108521" y="2204864"/>
            <a:ext cx="3942645" cy="2088232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นโยบายเร่งด่วนของ </a:t>
            </a:r>
          </a:p>
          <a:p>
            <a:pPr algn="ctr"/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รมว.กระทรวงศึกษาธิการ</a:t>
            </a:r>
            <a:endParaRPr lang="en-US" sz="2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4572000" y="2852936"/>
            <a:ext cx="4392488" cy="2808312"/>
          </a:xfrm>
          <a:prstGeom prst="cloudCallout">
            <a:avLst>
              <a:gd name="adj1" fmla="val -70408"/>
              <a:gd name="adj2" fmla="val -787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cs typeface="+mj-cs"/>
              </a:rPr>
              <a:t>ลดปัญหาการอ่านไม่ออกเขียนไม่ได้ของนักเรียนระดับประถมศึกษา</a:t>
            </a:r>
            <a:endParaRPr lang="en-US" sz="3200" b="1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595969"/>
              </p:ext>
            </p:extLst>
          </p:nvPr>
        </p:nvGraphicFramePr>
        <p:xfrm>
          <a:off x="251520" y="1268760"/>
          <a:ext cx="8700335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07847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สพฐ.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เขตพื้นที่การศึกษา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79543">
                <a:tc>
                  <a:txBody>
                    <a:bodyPr/>
                    <a:lstStyle/>
                    <a:p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0988" marR="0" indent="-2809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9"/>
                        <a:tabLst/>
                        <a:defRPr/>
                      </a:pPr>
                      <a:r>
                        <a:rPr kumimoji="0" lang="th-TH" sz="32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วิเคราะห์ และประมวลผลความสามารถในการอ่านของนักเรียนในระดับเขตพื้นที่การศึกษา ระดับโรงเรียน และผลรายบุคคล</a:t>
                      </a:r>
                      <a:endParaRPr kumimoji="0" lang="th-TH" sz="3200" b="1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79543">
                <a:tc>
                  <a:txBody>
                    <a:bodyPr/>
                    <a:lstStyle/>
                    <a:p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0"/>
                        <a:tabLst/>
                        <a:defRPr/>
                      </a:pPr>
                      <a:r>
                        <a:rPr kumimoji="0" lang="th-TH" sz="32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สรุปผลและจัดทำรายงานผลการดำเนินงานประเมินของสำนักงานเขตพื้นที่การศึกษาต่อ </a:t>
                      </a:r>
                      <a:r>
                        <a:rPr kumimoji="0" lang="th-TH" sz="3200" b="1" kern="1200" dirty="0" err="1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สพฐ</a:t>
                      </a:r>
                      <a:r>
                        <a:rPr kumimoji="0" lang="th-TH" sz="32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 ด้วยโปรแกรม </a:t>
                      </a:r>
                      <a:r>
                        <a:rPr kumimoji="0" lang="en-US" sz="32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Triple A</a:t>
                      </a:r>
                      <a:endParaRPr kumimoji="0" lang="th-TH" sz="3200" b="1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699792" y="88756"/>
            <a:ext cx="6336705" cy="923330"/>
          </a:xfrm>
          <a:prstGeom prst="rect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zh-C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(6/7</a:t>
            </a:r>
            <a:r>
              <a:rPr lang="th-TH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th-TH" altLang="zh-C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j-cs"/>
              </a:rPr>
              <a:t>แผนและวิธีดำเนินการ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8792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604463"/>
              </p:ext>
            </p:extLst>
          </p:nvPr>
        </p:nvGraphicFramePr>
        <p:xfrm>
          <a:off x="251520" y="1268760"/>
          <a:ext cx="8700335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07847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สพฐ.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เขตพื้นที่การศึกษา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79543">
                <a:tc>
                  <a:txBody>
                    <a:bodyPr/>
                    <a:lstStyle/>
                    <a:p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1"/>
                        <a:tabLst/>
                        <a:defRPr/>
                      </a:pPr>
                      <a:r>
                        <a:rPr kumimoji="0" lang="th-TH" sz="32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นำผลการทดสอบไปปรับปรุงและพัฒนานักเรียนรายบุคคล</a:t>
                      </a:r>
                      <a:endParaRPr kumimoji="0" lang="th-TH" sz="3200" b="1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699792" y="88756"/>
            <a:ext cx="6336705" cy="923330"/>
          </a:xfrm>
          <a:prstGeom prst="rect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zh-C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(7/7</a:t>
            </a:r>
            <a:r>
              <a:rPr lang="th-TH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th-TH" altLang="zh-C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j-cs"/>
              </a:rPr>
              <a:t>แผนและวิธีดำเนินการ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967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4"/>
          <p:cNvSpPr/>
          <p:nvPr/>
        </p:nvSpPr>
        <p:spPr>
          <a:xfrm>
            <a:off x="179512" y="88756"/>
            <a:ext cx="8856985" cy="769441"/>
          </a:xfrm>
          <a:prstGeom prst="rect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latin typeface="Angsana New" pitchFamily="18" charset="-34"/>
                <a:cs typeface="Angsana New" pitchFamily="18" charset="-34"/>
              </a:rPr>
              <a:t>การจัดทดสอบความสามารถในการ</a:t>
            </a:r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อ่านชั้น ป.3 และ ป.6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79512" y="1196752"/>
            <a:ext cx="1728192" cy="720080"/>
          </a:xfrm>
          <a:prstGeom prst="roundRect">
            <a:avLst/>
          </a:prstGeom>
          <a:solidFill>
            <a:srgbClr val="CC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แต่งตั้งคณะกรรมการสอบ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อ่าน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926757" y="1233626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th-TH" dirty="0">
                <a:latin typeface="Angsana New" pitchFamily="18" charset="-34"/>
              </a:rPr>
              <a:t>จากครูสอนภาษาไทย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th-TH" dirty="0">
                <a:latin typeface="Angsana New" pitchFamily="18" charset="-34"/>
              </a:rPr>
              <a:t>จัดเป็นชุด ๆ ละ 2 คน</a:t>
            </a: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1042691" y="2060848"/>
            <a:ext cx="1728192" cy="720080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สลับกรรมการ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795158" y="2236222"/>
            <a:ext cx="3643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th-TH" dirty="0"/>
              <a:t>ครูโรงเรียนเดียวกัน จะสอบ</a:t>
            </a:r>
            <a:r>
              <a:rPr lang="th-TH" dirty="0" smtClean="0"/>
              <a:t>นักเรียนของโรงเรียน</a:t>
            </a:r>
            <a:r>
              <a:rPr lang="th-TH" dirty="0"/>
              <a:t>อื่น</a:t>
            </a:r>
            <a:endParaRPr lang="th-TH" dirty="0">
              <a:latin typeface="Angsana New" pitchFamily="18" charset="-34"/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1902402" y="2924944"/>
            <a:ext cx="1728192" cy="720080"/>
          </a:xfrm>
          <a:prstGeom prst="roundRect">
            <a:avLst/>
          </a:prstGeom>
          <a:solidFill>
            <a:srgbClr val="9933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ประชุมชี้แจง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650643" y="3100318"/>
            <a:ext cx="5385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th-TH" dirty="0"/>
              <a:t>แนวทางการดำเนินการสอบ และเกณฑ์การให้คะแนนการอ่านแก่คณะกรรมการ</a:t>
            </a:r>
            <a:endParaRPr lang="th-TH" dirty="0">
              <a:latin typeface="Angsana New" pitchFamily="18" charset="-34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2738715" y="3789040"/>
            <a:ext cx="1728192" cy="72008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ส่ง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แบบทดสอบให้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ศูนย์ประสานการ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สอบ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466907" y="3964414"/>
            <a:ext cx="3292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th-TH" dirty="0"/>
              <a:t>ส่งแบบทดสอบการอ่านในช่วงเช้าของวันสอบ</a:t>
            </a:r>
            <a:endParaRPr lang="th-TH" dirty="0">
              <a:latin typeface="Angsana New" pitchFamily="18" charset="-34"/>
            </a:endParaRP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3602811" y="4653136"/>
            <a:ext cx="172819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จัดห้องสอบตามจำนวนชุดของคณะกรรมการ</a:t>
            </a: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5337042" y="4690010"/>
            <a:ext cx="3806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th-TH" dirty="0" smtClean="0"/>
              <a:t>กรรมการ</a:t>
            </a:r>
            <a:r>
              <a:rPr lang="th-TH" dirty="0"/>
              <a:t>สอบนักเรียนทีละคน โดยนักเรียนที่รอสอบต้องไม่ได้ยินเสียงการอ่านของนักเรียนที่กำลังสอบอยู่</a:t>
            </a:r>
            <a:endParaRPr lang="th-TH" dirty="0">
              <a:latin typeface="Angsana New" pitchFamily="18" charset="-34"/>
            </a:endParaRPr>
          </a:p>
        </p:txBody>
      </p:sp>
      <p:sp>
        <p:nvSpPr>
          <p:cNvPr id="24" name="ลูกศรโค้งขึ้น 23"/>
          <p:cNvSpPr/>
          <p:nvPr/>
        </p:nvSpPr>
        <p:spPr>
          <a:xfrm rot="5400000">
            <a:off x="446761" y="2060850"/>
            <a:ext cx="544705" cy="544706"/>
          </a:xfrm>
          <a:prstGeom prst="bentUpArrow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ลูกศรโค้งขึ้น 24"/>
          <p:cNvSpPr/>
          <p:nvPr/>
        </p:nvSpPr>
        <p:spPr>
          <a:xfrm rot="5400000">
            <a:off x="1290990" y="2956302"/>
            <a:ext cx="544705" cy="544706"/>
          </a:xfrm>
          <a:prstGeom prst="bentUpArrow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ลูกศรโค้งขึ้น 25"/>
          <p:cNvSpPr/>
          <p:nvPr/>
        </p:nvSpPr>
        <p:spPr>
          <a:xfrm rot="5400000">
            <a:off x="2102945" y="3789042"/>
            <a:ext cx="544705" cy="544706"/>
          </a:xfrm>
          <a:prstGeom prst="bentUpArrow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ลูกศรโค้งขึ้น 26"/>
          <p:cNvSpPr/>
          <p:nvPr/>
        </p:nvSpPr>
        <p:spPr>
          <a:xfrm rot="5400000">
            <a:off x="2947174" y="4684494"/>
            <a:ext cx="544705" cy="544706"/>
          </a:xfrm>
          <a:prstGeom prst="bentUpArrow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TextBox 27"/>
          <p:cNvSpPr txBox="1"/>
          <p:nvPr/>
        </p:nvSpPr>
        <p:spPr>
          <a:xfrm>
            <a:off x="1403648" y="836712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solidFill>
                  <a:srgbClr val="0066FF"/>
                </a:solidFill>
                <a:sym typeface="Wingdings 2"/>
              </a:rPr>
              <a:t></a:t>
            </a:r>
            <a:endParaRPr lang="th-TH" sz="2800" dirty="0">
              <a:solidFill>
                <a:srgbClr val="0066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67744" y="171004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solidFill>
                  <a:srgbClr val="0066FF"/>
                </a:solidFill>
                <a:sym typeface="Wingdings 2"/>
              </a:rPr>
              <a:t></a:t>
            </a:r>
            <a:endParaRPr lang="th-TH" sz="2800" dirty="0">
              <a:solidFill>
                <a:srgbClr val="0066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30629" y="256490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rgbClr val="0066FF"/>
                </a:solidFill>
                <a:sym typeface="Wingdings 2"/>
              </a:rPr>
              <a:t></a:t>
            </a:r>
            <a:endParaRPr lang="th-TH" sz="2800" dirty="0">
              <a:solidFill>
                <a:srgbClr val="0066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61640" y="340983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rgbClr val="0066FF"/>
                </a:solidFill>
                <a:sym typeface="Wingdings 2"/>
              </a:rPr>
              <a:t></a:t>
            </a:r>
            <a:endParaRPr lang="th-TH" sz="2800" dirty="0">
              <a:solidFill>
                <a:srgbClr val="0066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88024" y="429309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solidFill>
                  <a:srgbClr val="0066FF"/>
                </a:solidFill>
                <a:sym typeface="Wingdings 2"/>
              </a:rPr>
              <a:t></a:t>
            </a:r>
            <a:endParaRPr lang="th-TH" sz="2800" dirty="0">
              <a:solidFill>
                <a:srgbClr val="0066FF"/>
              </a:solidFill>
            </a:endParaRPr>
          </a:p>
        </p:txBody>
      </p:sp>
      <p:sp>
        <p:nvSpPr>
          <p:cNvPr id="33" name="ลูกศรโค้งขึ้น 32"/>
          <p:cNvSpPr/>
          <p:nvPr/>
        </p:nvSpPr>
        <p:spPr>
          <a:xfrm rot="5400000">
            <a:off x="3883278" y="5548590"/>
            <a:ext cx="544705" cy="544706"/>
          </a:xfrm>
          <a:prstGeom prst="bentUpArrow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TextBox 33"/>
          <p:cNvSpPr txBox="1"/>
          <p:nvPr/>
        </p:nvSpPr>
        <p:spPr>
          <a:xfrm>
            <a:off x="4499992" y="5589240"/>
            <a:ext cx="386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/>
              <a:t>...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175695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4"/>
          <p:cNvSpPr/>
          <p:nvPr/>
        </p:nvSpPr>
        <p:spPr>
          <a:xfrm>
            <a:off x="179512" y="88756"/>
            <a:ext cx="8856985" cy="769441"/>
          </a:xfrm>
          <a:prstGeom prst="rect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latin typeface="Angsana New" pitchFamily="18" charset="-34"/>
                <a:cs typeface="Angsana New" pitchFamily="18" charset="-34"/>
              </a:rPr>
              <a:t>การจัดทดสอบความสามารถในการ</a:t>
            </a:r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อ่านชั้น ป.3 และ ป.6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79512" y="1196752"/>
            <a:ext cx="1728192" cy="720080"/>
          </a:xfrm>
          <a:prstGeom prst="roundRect">
            <a:avLst/>
          </a:prstGeom>
          <a:solidFill>
            <a:srgbClr val="CC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เตรียมครูห้อง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สอบละ 1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คน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926757" y="1233626"/>
            <a:ext cx="7109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th-TH" dirty="0"/>
              <a:t>เรียกนักเรียน</a:t>
            </a:r>
            <a:r>
              <a:rPr lang="th-TH" dirty="0" smtClean="0"/>
              <a:t>เข้าสอบ</a:t>
            </a:r>
            <a:r>
              <a:rPr lang="th-TH" dirty="0"/>
              <a:t>ครั้งละ ๑ คน </a:t>
            </a:r>
            <a:r>
              <a:rPr lang="th-TH" dirty="0" smtClean="0"/>
              <a:t>กรรมการ</a:t>
            </a:r>
            <a:r>
              <a:rPr lang="th-TH" dirty="0"/>
              <a:t>สอบชี้แจงวัตถุประสงค์ของการสอบ และอธิบายวิธีการสอบ และ เน้นให้ผู้เรียนตั้งใจอ่านให้ดีที่สุด และเมื่อสอบเสร็จแล้วให้ออกไปได้ทันที ไม่กลับไปสถานที่รอการสอบ</a:t>
            </a:r>
            <a:endParaRPr lang="th-TH" dirty="0">
              <a:latin typeface="Angsana New" pitchFamily="18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1042691" y="2060848"/>
            <a:ext cx="1728192" cy="720080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ดำเนินการ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สอบตามคู่มือการทดสอบ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773414" y="2097722"/>
            <a:ext cx="6241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th-TH" dirty="0" smtClean="0"/>
              <a:t>วันที่ </a:t>
            </a:r>
            <a:r>
              <a:rPr lang="th-TH" dirty="0" smtClean="0">
                <a:cs typeface="+mj-cs"/>
              </a:rPr>
              <a:t>๕</a:t>
            </a:r>
            <a:r>
              <a:rPr lang="en-US" dirty="0" smtClean="0">
                <a:cs typeface="+mj-cs"/>
              </a:rPr>
              <a:t> </a:t>
            </a:r>
            <a:r>
              <a:rPr lang="th-TH" dirty="0" smtClean="0">
                <a:cs typeface="+mj-cs"/>
              </a:rPr>
              <a:t>มีนาคม ๒๕๕๗ </a:t>
            </a:r>
            <a:r>
              <a:rPr lang="th-TH" dirty="0" smtClean="0"/>
              <a:t>โดยบันทึก</a:t>
            </a:r>
            <a:r>
              <a:rPr lang="th-TH" dirty="0"/>
              <a:t>ผลการสอบตามคำชี้แจง</a:t>
            </a:r>
            <a:r>
              <a:rPr lang="th-TH" dirty="0" smtClean="0"/>
              <a:t>แนวทางการ</a:t>
            </a:r>
            <a:r>
              <a:rPr lang="th-TH" dirty="0"/>
              <a:t>ดำเนินการสอบ และเกณฑ์การให้คะแนน </a:t>
            </a:r>
            <a:r>
              <a:rPr lang="th-TH" i="1" u="sng" dirty="0"/>
              <a:t>ให้แล้วเสร็จ</a:t>
            </a:r>
            <a:r>
              <a:rPr lang="th-TH" i="1" u="sng" dirty="0" smtClean="0"/>
              <a:t>ภายในวันที่ ๑๕ มีนาคม ๒๕๕๗</a:t>
            </a:r>
            <a:endParaRPr lang="th-TH" dirty="0">
              <a:latin typeface="Angsana New" pitchFamily="18" charset="-34"/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1902402" y="2924944"/>
            <a:ext cx="1728192" cy="720080"/>
          </a:xfrm>
          <a:prstGeom prst="roundRect">
            <a:avLst/>
          </a:prstGeom>
          <a:solidFill>
            <a:srgbClr val="9933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กรอก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คะแนนในแบบบันทึกผลการทดสอบ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650643" y="3100318"/>
            <a:ext cx="5385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dirty="0" smtClean="0"/>
              <a:t>การ</a:t>
            </a:r>
            <a:r>
              <a:rPr lang="th-TH" dirty="0"/>
              <a:t>กรอกคะแนนให้แยกบันทึกคะแนนผลการ</a:t>
            </a:r>
            <a:r>
              <a:rPr lang="th-TH" dirty="0" smtClean="0"/>
              <a:t>ทดสอบของ</a:t>
            </a:r>
            <a:r>
              <a:rPr lang="th-TH" dirty="0"/>
              <a:t>เด็กพิเศษต่างหาก</a:t>
            </a:r>
            <a:endParaRPr lang="th-TH" dirty="0">
              <a:latin typeface="Angsana New" pitchFamily="18" charset="-34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2738715" y="3789040"/>
            <a:ext cx="1728192" cy="72008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ส่ง</a:t>
            </a:r>
            <a:r>
              <a:rPr lang="th-T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บันทึกผลการ</a:t>
            </a: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สอบ / แบบ</a:t>
            </a:r>
            <a:r>
              <a:rPr lang="th-T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บันทึก</a:t>
            </a: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ความสามารถในการอ่าน</a:t>
            </a:r>
            <a:endParaRPr lang="th-T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457379" y="3532240"/>
            <a:ext cx="45695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th-TH" dirty="0" smtClean="0"/>
              <a:t>ส่ง</a:t>
            </a:r>
            <a:r>
              <a:rPr lang="th-TH" dirty="0"/>
              <a:t>กรรมการกลางสนามสอบ เพื่อ</a:t>
            </a:r>
            <a:r>
              <a:rPr lang="th-TH" dirty="0" smtClean="0"/>
              <a:t>นำส่งคณะกรรมการกรอกข้อมูลของกลุ่มสถานศึกษา </a:t>
            </a:r>
            <a:r>
              <a:rPr lang="th-TH" dirty="0" smtClean="0">
                <a:latin typeface="Angsana New" pitchFamily="18" charset="-34"/>
              </a:rPr>
              <a:t>วิเคราะห์</a:t>
            </a:r>
            <a:r>
              <a:rPr lang="th-TH" dirty="0">
                <a:latin typeface="Angsana New" pitchFamily="18" charset="-34"/>
              </a:rPr>
              <a:t>และ</a:t>
            </a:r>
            <a:r>
              <a:rPr lang="th-TH" dirty="0" smtClean="0">
                <a:latin typeface="Angsana New" pitchFamily="18" charset="-34"/>
              </a:rPr>
              <a:t>ประมวลผล </a:t>
            </a:r>
            <a:r>
              <a:rPr lang="th-TH" dirty="0">
                <a:latin typeface="Angsana New" pitchFamily="18" charset="-34"/>
              </a:rPr>
              <a:t>พร้อมนำส่งผลการสอบต่อ </a:t>
            </a:r>
            <a:r>
              <a:rPr lang="th-TH" dirty="0" err="1" smtClean="0">
                <a:latin typeface="Angsana New" pitchFamily="18" charset="-34"/>
              </a:rPr>
              <a:t>สพป</a:t>
            </a:r>
            <a:r>
              <a:rPr lang="th-TH" dirty="0" smtClean="0">
                <a:latin typeface="Angsana New" pitchFamily="18" charset="-34"/>
              </a:rPr>
              <a:t>.</a:t>
            </a:r>
            <a:r>
              <a:rPr lang="th-TH" dirty="0" smtClean="0"/>
              <a:t>ด้วยโปรแกรม </a:t>
            </a:r>
            <a:r>
              <a:rPr lang="en-US" dirty="0">
                <a:latin typeface="Angsana New" pitchFamily="18" charset="-34"/>
              </a:rPr>
              <a:t>Triple A</a:t>
            </a:r>
            <a:endParaRPr lang="th-TH" dirty="0">
              <a:latin typeface="Angsana New" pitchFamily="18" charset="-34"/>
            </a:endParaRP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3602811" y="4653136"/>
            <a:ext cx="172819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วิเคราะห์และ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ประมวลผลสอบ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5337042" y="4690010"/>
            <a:ext cx="3806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th-TH" dirty="0">
                <a:latin typeface="Angsana New" pitchFamily="18" charset="-34"/>
              </a:rPr>
              <a:t>เขตพื้นที่การศึกษา วิเคราะห์และ</a:t>
            </a:r>
            <a:r>
              <a:rPr lang="th-TH" dirty="0" smtClean="0">
                <a:latin typeface="Angsana New" pitchFamily="18" charset="-34"/>
              </a:rPr>
              <a:t>ประมวลผล </a:t>
            </a:r>
            <a:r>
              <a:rPr lang="th-TH" dirty="0">
                <a:latin typeface="Angsana New" pitchFamily="18" charset="-34"/>
              </a:rPr>
              <a:t>พร้อมนำส่งผลการสอบ</a:t>
            </a:r>
            <a:r>
              <a:rPr lang="th-TH" dirty="0" smtClean="0">
                <a:latin typeface="Angsana New" pitchFamily="18" charset="-34"/>
              </a:rPr>
              <a:t>ต่อ </a:t>
            </a:r>
            <a:r>
              <a:rPr lang="th-TH" dirty="0" err="1" smtClean="0">
                <a:latin typeface="Angsana New" pitchFamily="18" charset="-34"/>
              </a:rPr>
              <a:t>สพฐ</a:t>
            </a:r>
            <a:r>
              <a:rPr lang="th-TH" dirty="0" smtClean="0">
                <a:latin typeface="Angsana New" pitchFamily="18" charset="-34"/>
              </a:rPr>
              <a:t>. ด้วย</a:t>
            </a:r>
            <a:r>
              <a:rPr lang="th-TH" dirty="0">
                <a:latin typeface="Angsana New" pitchFamily="18" charset="-34"/>
              </a:rPr>
              <a:t>โปรแกรม </a:t>
            </a:r>
            <a:r>
              <a:rPr lang="en-US" dirty="0">
                <a:latin typeface="Angsana New" pitchFamily="18" charset="-34"/>
              </a:rPr>
              <a:t>Triple A</a:t>
            </a:r>
            <a:endParaRPr lang="th-TH" dirty="0">
              <a:latin typeface="Angsana New" pitchFamily="18" charset="-34"/>
            </a:endParaRPr>
          </a:p>
        </p:txBody>
      </p:sp>
      <p:sp>
        <p:nvSpPr>
          <p:cNvPr id="24" name="ลูกศรโค้งขึ้น 23"/>
          <p:cNvSpPr/>
          <p:nvPr/>
        </p:nvSpPr>
        <p:spPr>
          <a:xfrm rot="5400000">
            <a:off x="446761" y="2060850"/>
            <a:ext cx="544705" cy="544706"/>
          </a:xfrm>
          <a:prstGeom prst="bentUpArrow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ลูกศรโค้งขึ้น 24"/>
          <p:cNvSpPr/>
          <p:nvPr/>
        </p:nvSpPr>
        <p:spPr>
          <a:xfrm rot="5400000">
            <a:off x="1290990" y="2956302"/>
            <a:ext cx="544705" cy="544706"/>
          </a:xfrm>
          <a:prstGeom prst="bentUpArrow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ลูกศรโค้งขึ้น 25"/>
          <p:cNvSpPr/>
          <p:nvPr/>
        </p:nvSpPr>
        <p:spPr>
          <a:xfrm rot="5400000">
            <a:off x="2102945" y="3789042"/>
            <a:ext cx="544705" cy="544706"/>
          </a:xfrm>
          <a:prstGeom prst="bentUpArrow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ลูกศรโค้งขึ้น 26"/>
          <p:cNvSpPr/>
          <p:nvPr/>
        </p:nvSpPr>
        <p:spPr>
          <a:xfrm rot="5400000">
            <a:off x="2947174" y="4684494"/>
            <a:ext cx="544705" cy="544706"/>
          </a:xfrm>
          <a:prstGeom prst="bentUpArrow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TextBox 27"/>
          <p:cNvSpPr txBox="1"/>
          <p:nvPr/>
        </p:nvSpPr>
        <p:spPr>
          <a:xfrm>
            <a:off x="1403648" y="836712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solidFill>
                  <a:srgbClr val="0066FF"/>
                </a:solidFill>
                <a:sym typeface="Wingdings 2"/>
              </a:rPr>
              <a:t></a:t>
            </a:r>
            <a:endParaRPr lang="th-TH" sz="2800" dirty="0">
              <a:solidFill>
                <a:srgbClr val="0066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67744" y="171004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solidFill>
                  <a:srgbClr val="0066FF"/>
                </a:solidFill>
                <a:sym typeface="Wingdings 2"/>
              </a:rPr>
              <a:t></a:t>
            </a:r>
            <a:endParaRPr lang="th-TH" sz="2800" dirty="0">
              <a:solidFill>
                <a:srgbClr val="0066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30629" y="256490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solidFill>
                  <a:srgbClr val="0066FF"/>
                </a:solidFill>
                <a:sym typeface="Wingdings 2"/>
              </a:rPr>
              <a:t></a:t>
            </a:r>
            <a:endParaRPr lang="th-TH" sz="2800" dirty="0">
              <a:solidFill>
                <a:srgbClr val="0066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61640" y="340983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solidFill>
                  <a:srgbClr val="0066FF"/>
                </a:solidFill>
                <a:sym typeface="Wingdings 2"/>
              </a:rPr>
              <a:t></a:t>
            </a:r>
            <a:endParaRPr lang="th-TH" sz="2800" dirty="0">
              <a:solidFill>
                <a:srgbClr val="0066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88024" y="429309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solidFill>
                  <a:srgbClr val="0066FF"/>
                </a:solidFill>
                <a:sym typeface="Wingdings 2"/>
              </a:rPr>
              <a:t></a:t>
            </a:r>
            <a:endParaRPr lang="th-TH" sz="28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4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395536" y="0"/>
            <a:ext cx="8748464" cy="769441"/>
          </a:xfrm>
          <a:prstGeom prst="rect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algn="r" fontAlgn="auto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lt1"/>
                </a:solidFill>
                <a:latin typeface="Angsana New" pitchFamily="18" charset="-34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th-TH" dirty="0">
                <a:cs typeface="Angsana New" pitchFamily="18" charset="-34"/>
              </a:rPr>
              <a:t>ตัวอย่างแบบบันทึกคะแนนการอ่าน </a:t>
            </a:r>
            <a:r>
              <a:rPr lang="th-TH" dirty="0" smtClean="0">
                <a:cs typeface="Angsana New" pitchFamily="18" charset="-34"/>
              </a:rPr>
              <a:t>ป.3</a:t>
            </a:r>
            <a:endParaRPr lang="th-TH" dirty="0">
              <a:cs typeface="Angsana New" pitchFamily="18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23079"/>
              </p:ext>
            </p:extLst>
          </p:nvPr>
        </p:nvGraphicFramePr>
        <p:xfrm>
          <a:off x="3" y="908719"/>
          <a:ext cx="9144002" cy="583264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27666"/>
                <a:gridCol w="790301"/>
                <a:gridCol w="1063164"/>
                <a:gridCol w="469905"/>
                <a:gridCol w="469905"/>
                <a:gridCol w="469905"/>
                <a:gridCol w="469905"/>
                <a:gridCol w="469905"/>
                <a:gridCol w="469905"/>
                <a:gridCol w="469905"/>
                <a:gridCol w="469905"/>
                <a:gridCol w="469905"/>
                <a:gridCol w="469905"/>
                <a:gridCol w="469905"/>
                <a:gridCol w="397972"/>
                <a:gridCol w="397972"/>
                <a:gridCol w="397972"/>
              </a:tblGrid>
              <a:tr h="531853">
                <a:tc rowSpan="2"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ห้องสอบ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เลขที่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ชื่อ  สกุล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 gridSpan="11"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การอ่านออกเสียง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ความเข้าใจในการ</a:t>
                      </a:r>
                      <a:r>
                        <a:rPr lang="th-TH" sz="1800" b="1" dirty="0" smtClean="0">
                          <a:latin typeface="Angsana New" pitchFamily="18" charset="-34"/>
                          <a:cs typeface="Angsana New" pitchFamily="18" charset="-34"/>
                        </a:rPr>
                        <a:t>อ่าน (</a:t>
                      </a:r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๕)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 marR="16573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ระดับคุณภาพด้านความเข้าใจฯ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 marR="16573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rgbClr val="00206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สรุปผลการประเมิน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vert="vert270"/>
                </a:tc>
              </a:tr>
              <a:tr h="269117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73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1800" b="1" dirty="0" smtClean="0">
                          <a:latin typeface="Angsana New" pitchFamily="18" charset="-34"/>
                          <a:cs typeface="Angsana New" pitchFamily="18" charset="-34"/>
                        </a:rPr>
                        <a:t>๑</a:t>
                      </a:r>
                      <a:r>
                        <a:rPr lang="en-US" sz="1800" b="1" dirty="0" smtClean="0">
                          <a:latin typeface="Angsana New" pitchFamily="18" charset="-34"/>
                          <a:cs typeface="Angsana New" pitchFamily="18" charset="-34"/>
                        </a:rPr>
                        <a:t>.</a:t>
                      </a:r>
                      <a:r>
                        <a:rPr lang="th-TH" sz="1800" b="1" dirty="0" smtClean="0">
                          <a:latin typeface="Angsana New" pitchFamily="18" charset="-34"/>
                          <a:cs typeface="Angsana New" pitchFamily="18" charset="-34"/>
                        </a:rPr>
                        <a:t> คำ</a:t>
                      </a:r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ที่ไม่มี</a:t>
                      </a:r>
                      <a:r>
                        <a:rPr lang="th-TH" sz="1800" b="1" dirty="0" smtClean="0">
                          <a:latin typeface="Angsana New" pitchFamily="18" charset="-34"/>
                          <a:cs typeface="Angsana New" pitchFamily="18" charset="-34"/>
                        </a:rPr>
                        <a:t>ตัวสะกด (๕)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marR="16573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 ๒</a:t>
                      </a:r>
                      <a:r>
                        <a:rPr lang="en-US" sz="1800" b="1" dirty="0" smtClean="0">
                          <a:latin typeface="Angsana New" pitchFamily="18" charset="-34"/>
                          <a:cs typeface="Angsana New" pitchFamily="18" charset="-34"/>
                        </a:rPr>
                        <a:t>.</a:t>
                      </a:r>
                      <a:r>
                        <a:rPr lang="th-TH" sz="1800" b="1" dirty="0" smtClean="0">
                          <a:latin typeface="Angsana New" pitchFamily="18" charset="-34"/>
                          <a:cs typeface="Angsana New" pitchFamily="18" charset="-34"/>
                        </a:rPr>
                        <a:t> คำ</a:t>
                      </a:r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ที่มีตัวสะกดตรง</a:t>
                      </a:r>
                      <a:r>
                        <a:rPr lang="th-TH" sz="1800" b="1" dirty="0" smtClean="0">
                          <a:latin typeface="Angsana New" pitchFamily="18" charset="-34"/>
                          <a:cs typeface="Angsana New" pitchFamily="18" charset="-34"/>
                        </a:rPr>
                        <a:t>มาตรา (๕)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marR="16573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๓</a:t>
                      </a:r>
                      <a:r>
                        <a:rPr lang="en-US" sz="1800" b="1" dirty="0" smtClean="0">
                          <a:latin typeface="Angsana New" pitchFamily="18" charset="-34"/>
                          <a:cs typeface="Angsana New" pitchFamily="18" charset="-34"/>
                        </a:rPr>
                        <a:t>.</a:t>
                      </a:r>
                      <a:r>
                        <a:rPr lang="th-TH" sz="1800" b="1" dirty="0" smtClean="0">
                          <a:latin typeface="Angsana New" pitchFamily="18" charset="-34"/>
                          <a:cs typeface="Angsana New" pitchFamily="18" charset="-34"/>
                        </a:rPr>
                        <a:t> คำ</a:t>
                      </a:r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ที่มีตัวสะกดไม่ตรง</a:t>
                      </a:r>
                      <a:r>
                        <a:rPr lang="th-TH" sz="1800" b="1" dirty="0" smtClean="0">
                          <a:latin typeface="Angsana New" pitchFamily="18" charset="-34"/>
                          <a:cs typeface="Angsana New" pitchFamily="18" charset="-34"/>
                        </a:rPr>
                        <a:t>มาตรา (</a:t>
                      </a:r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๕)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marR="16573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๔</a:t>
                      </a:r>
                      <a:r>
                        <a:rPr lang="en-US" sz="1800" b="1" dirty="0" smtClean="0">
                          <a:latin typeface="Angsana New" pitchFamily="18" charset="-34"/>
                          <a:cs typeface="Angsana New" pitchFamily="18" charset="-34"/>
                        </a:rPr>
                        <a:t>.</a:t>
                      </a:r>
                      <a:r>
                        <a:rPr lang="th-TH" sz="1800" b="1" dirty="0" smtClean="0">
                          <a:latin typeface="Angsana New" pitchFamily="18" charset="-34"/>
                          <a:cs typeface="Angsana New" pitchFamily="18" charset="-34"/>
                        </a:rPr>
                        <a:t> คำ</a:t>
                      </a:r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ที่ประสมกับสระลด</a:t>
                      </a:r>
                      <a:r>
                        <a:rPr lang="th-TH" sz="1800" b="1" dirty="0" smtClean="0">
                          <a:latin typeface="Angsana New" pitchFamily="18" charset="-34"/>
                          <a:cs typeface="Angsana New" pitchFamily="18" charset="-34"/>
                        </a:rPr>
                        <a:t>รูป (</a:t>
                      </a:r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๕)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marR="16573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1800" b="1" dirty="0" smtClean="0">
                          <a:latin typeface="Angsana New" pitchFamily="18" charset="-34"/>
                          <a:cs typeface="Angsana New" pitchFamily="18" charset="-34"/>
                        </a:rPr>
                        <a:t>๕</a:t>
                      </a:r>
                      <a:r>
                        <a:rPr lang="en-US" sz="1800" b="1" dirty="0" smtClean="0">
                          <a:latin typeface="Angsana New" pitchFamily="18" charset="-34"/>
                          <a:cs typeface="Angsana New" pitchFamily="18" charset="-34"/>
                        </a:rPr>
                        <a:t>.</a:t>
                      </a:r>
                      <a:r>
                        <a:rPr lang="th-TH" sz="1800" b="1" dirty="0" smtClean="0">
                          <a:latin typeface="Angsana New" pitchFamily="18" charset="-34"/>
                          <a:cs typeface="Angsana New" pitchFamily="18" charset="-34"/>
                        </a:rPr>
                        <a:t> คำ</a:t>
                      </a:r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ที่ประสมกับสระเปลี่ยน</a:t>
                      </a:r>
                      <a:r>
                        <a:rPr lang="th-TH" sz="1800" b="1" dirty="0" smtClean="0">
                          <a:latin typeface="Angsana New" pitchFamily="18" charset="-34"/>
                          <a:cs typeface="Angsana New" pitchFamily="18" charset="-34"/>
                        </a:rPr>
                        <a:t>รูป (</a:t>
                      </a:r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๕)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marR="16573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๖</a:t>
                      </a:r>
                      <a:r>
                        <a:rPr lang="en-US" sz="1800" b="1" dirty="0" smtClean="0">
                          <a:latin typeface="Angsana New" pitchFamily="18" charset="-34"/>
                          <a:cs typeface="Angsana New" pitchFamily="18" charset="-34"/>
                        </a:rPr>
                        <a:t>.</a:t>
                      </a:r>
                      <a:r>
                        <a:rPr lang="th-TH" sz="1800" b="1" dirty="0" smtClean="0">
                          <a:latin typeface="Angsana New" pitchFamily="18" charset="-34"/>
                          <a:cs typeface="Angsana New" pitchFamily="18" charset="-34"/>
                        </a:rPr>
                        <a:t> คำ</a:t>
                      </a:r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ควบ</a:t>
                      </a:r>
                      <a:r>
                        <a:rPr lang="th-TH" sz="1800" b="1" dirty="0" smtClean="0">
                          <a:latin typeface="Angsana New" pitchFamily="18" charset="-34"/>
                          <a:cs typeface="Angsana New" pitchFamily="18" charset="-34"/>
                        </a:rPr>
                        <a:t>กล้ำ (</a:t>
                      </a:r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๕)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marR="16573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๗</a:t>
                      </a:r>
                      <a:r>
                        <a:rPr lang="en-US" sz="1800" b="1" dirty="0" smtClean="0">
                          <a:latin typeface="Angsana New" pitchFamily="18" charset="-34"/>
                          <a:cs typeface="Angsana New" pitchFamily="18" charset="-34"/>
                        </a:rPr>
                        <a:t>.</a:t>
                      </a:r>
                      <a:r>
                        <a:rPr lang="th-TH" sz="1800" b="1" dirty="0" smtClean="0">
                          <a:latin typeface="Angsana New" pitchFamily="18" charset="-34"/>
                          <a:cs typeface="Angsana New" pitchFamily="18" charset="-34"/>
                        </a:rPr>
                        <a:t> คำอักษรนำ (</a:t>
                      </a:r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๕)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marR="16573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 ๘</a:t>
                      </a:r>
                      <a:r>
                        <a:rPr lang="en-US" sz="1800" b="1" dirty="0" smtClean="0">
                          <a:latin typeface="Angsana New" pitchFamily="18" charset="-34"/>
                          <a:cs typeface="Angsana New" pitchFamily="18" charset="-34"/>
                        </a:rPr>
                        <a:t>.</a:t>
                      </a:r>
                      <a:r>
                        <a:rPr lang="th-TH" sz="1800" b="1" dirty="0" smtClean="0">
                          <a:latin typeface="Angsana New" pitchFamily="18" charset="-34"/>
                          <a:cs typeface="Angsana New" pitchFamily="18" charset="-34"/>
                        </a:rPr>
                        <a:t> คำ</a:t>
                      </a:r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ที่มีรูป</a:t>
                      </a:r>
                      <a:r>
                        <a:rPr lang="th-TH" sz="1800" b="1" dirty="0" smtClean="0">
                          <a:latin typeface="Angsana New" pitchFamily="18" charset="-34"/>
                          <a:cs typeface="Angsana New" pitchFamily="18" charset="-34"/>
                        </a:rPr>
                        <a:t>วรรณยุกต์ (</a:t>
                      </a:r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๕)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marR="16573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๙</a:t>
                      </a:r>
                      <a:r>
                        <a:rPr lang="en-US" sz="1800" b="1" dirty="0" smtClean="0">
                          <a:latin typeface="Angsana New" pitchFamily="18" charset="-34"/>
                          <a:cs typeface="Angsana New" pitchFamily="18" charset="-34"/>
                        </a:rPr>
                        <a:t>.</a:t>
                      </a:r>
                      <a:r>
                        <a:rPr lang="th-TH" sz="1800" b="1" dirty="0" smtClean="0">
                          <a:latin typeface="Angsana New" pitchFamily="18" charset="-34"/>
                          <a:cs typeface="Angsana New" pitchFamily="18" charset="-34"/>
                        </a:rPr>
                        <a:t> คำ</a:t>
                      </a:r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ที่มีตัว</a:t>
                      </a:r>
                      <a:r>
                        <a:rPr lang="th-TH" sz="1800" b="1" dirty="0" smtClean="0">
                          <a:latin typeface="Angsana New" pitchFamily="18" charset="-34"/>
                          <a:cs typeface="Angsana New" pitchFamily="18" charset="-34"/>
                        </a:rPr>
                        <a:t>การันต์ (</a:t>
                      </a:r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๕)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marR="16573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รวม</a:t>
                      </a:r>
                      <a:r>
                        <a:rPr lang="en-US" sz="1800" b="1" dirty="0">
                          <a:latin typeface="Angsana New" pitchFamily="18" charset="-34"/>
                          <a:cs typeface="Angsana New" pitchFamily="18" charset="-34"/>
                        </a:rPr>
                        <a:t> (</a:t>
                      </a:r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๔๕</a:t>
                      </a:r>
                      <a:r>
                        <a:rPr lang="en-US" sz="1800" b="1" dirty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R="16573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ระดับคุณภาพการอ่านฯ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vert="vert27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21924"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</a:tr>
              <a:tr h="521924"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</a:tr>
              <a:tr h="521924"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</a:tr>
              <a:tr h="521924"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</a:tr>
              <a:tr h="521924"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06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482207"/>
              </p:ext>
            </p:extLst>
          </p:nvPr>
        </p:nvGraphicFramePr>
        <p:xfrm>
          <a:off x="107504" y="908721"/>
          <a:ext cx="8928991" cy="579233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951450"/>
                <a:gridCol w="731885"/>
                <a:gridCol w="951450"/>
                <a:gridCol w="512319"/>
                <a:gridCol w="512319"/>
                <a:gridCol w="512319"/>
                <a:gridCol w="512319"/>
                <a:gridCol w="512319"/>
                <a:gridCol w="439131"/>
                <a:gridCol w="512319"/>
                <a:gridCol w="439131"/>
                <a:gridCol w="512319"/>
                <a:gridCol w="558996"/>
                <a:gridCol w="612019"/>
                <a:gridCol w="658696"/>
              </a:tblGrid>
              <a:tr h="669341">
                <a:tc rowSpan="2"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ห้องสอบ</a:t>
                      </a:r>
                      <a:endParaRPr lang="en-US" sz="20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</a:p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เลขที่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20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</a:p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ชื่อ  สกุล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20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 gridSpan="9"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จำนวนคำที่อ่านผิดหลักการอ่านตามอักขรวิธีที่กำหนด</a:t>
                      </a:r>
                      <a:endParaRPr lang="en-US" sz="20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ความ</a:t>
                      </a:r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เข้าใจ</a:t>
                      </a:r>
                    </a:p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ในการ</a:t>
                      </a: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อ่าน</a:t>
                      </a:r>
                      <a:endParaRPr lang="en-US" sz="20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165735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สรุปผลการประเมิน</a:t>
                      </a:r>
                      <a:endParaRPr lang="en-US" sz="20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vert="vert270" anchor="ctr"/>
                </a:tc>
              </a:tr>
              <a:tr h="274783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๑</a:t>
                      </a:r>
                      <a:r>
                        <a:rPr lang="en-US" sz="2000" b="1" dirty="0">
                          <a:latin typeface="Angsana New" pitchFamily="18" charset="-34"/>
                          <a:cs typeface="Angsana New" pitchFamily="18" charset="-34"/>
                        </a:rPr>
                        <a:t>. </a:t>
                      </a: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อ่านสะกดคำผิด</a:t>
                      </a:r>
                      <a:endParaRPr lang="en-US" sz="20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๒. อ่านข้ามคำ </a:t>
                      </a:r>
                      <a:endParaRPr lang="en-US" sz="20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๓.  อ่านเพิ่มคำ</a:t>
                      </a:r>
                      <a:endParaRPr lang="en-US" sz="20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๔. </a:t>
                      </a:r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อ่านตะกุกตะกัก</a:t>
                      </a:r>
                      <a:endParaRPr lang="en-US" sz="20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๕. อ่านซ้ำคำ</a:t>
                      </a:r>
                      <a:endParaRPr lang="en-US" sz="20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๖. แบ่งวรรคตอนในการอ่านไม่ถูกต้อง</a:t>
                      </a:r>
                      <a:endParaRPr lang="en-US" sz="20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รวมจำนวนคำที่อ่านผิด</a:t>
                      </a:r>
                      <a:endParaRPr lang="en-US" sz="20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คะแนนที่ได้จริง (๕๐)</a:t>
                      </a:r>
                      <a:endParaRPr lang="en-US" sz="20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ระดับคุณภาพการอ่าน</a:t>
                      </a:r>
                      <a:endParaRPr lang="en-US" sz="20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R="16573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 ความเข้าใจในการอ่าน (๕)</a:t>
                      </a:r>
                      <a:endParaRPr lang="en-US" sz="20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R="16573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ระดับคุณภาพความเข้าใจ</a:t>
                      </a:r>
                      <a:endParaRPr lang="en-US" sz="20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vert="vert270" anchor="ctr"/>
                </a:tc>
                <a:tc vMerge="1">
                  <a:txBody>
                    <a:bodyPr/>
                    <a:lstStyle/>
                    <a:p>
                      <a:pPr marR="16573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vert="vert270" anchor="ctr"/>
                </a:tc>
              </a:tr>
              <a:tr h="468692"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 </a:t>
                      </a:r>
                      <a:endParaRPr lang="en-US" sz="11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 </a:t>
                      </a:r>
                      <a:endParaRPr lang="en-US" sz="11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68692"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 </a:t>
                      </a:r>
                      <a:endParaRPr lang="en-US" sz="11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68692"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 </a:t>
                      </a:r>
                      <a:endParaRPr lang="en-US" sz="11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 </a:t>
                      </a:r>
                      <a:endParaRPr lang="en-US" sz="11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68692"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 </a:t>
                      </a:r>
                      <a:endParaRPr lang="en-US" sz="11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 </a:t>
                      </a:r>
                      <a:endParaRPr lang="en-US" sz="11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68692"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 </a:t>
                      </a:r>
                      <a:endParaRPr lang="en-US" sz="11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 </a:t>
                      </a:r>
                      <a:endParaRPr lang="en-US" sz="11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H SarabunPSK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395536" y="0"/>
            <a:ext cx="8748464" cy="769441"/>
          </a:xfrm>
          <a:prstGeom prst="rect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algn="r" fontAlgn="auto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lt1"/>
                </a:solidFill>
                <a:latin typeface="Angsana New" pitchFamily="18" charset="-34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th-TH" dirty="0">
                <a:cs typeface="Angsana New" pitchFamily="18" charset="-34"/>
              </a:rPr>
              <a:t>ตัวอย่างแบบบันทึกคะแนนการ</a:t>
            </a:r>
            <a:r>
              <a:rPr lang="th-TH" dirty="0" smtClean="0">
                <a:cs typeface="Angsana New" pitchFamily="18" charset="-34"/>
              </a:rPr>
              <a:t>อ่าน ป.</a:t>
            </a:r>
            <a:r>
              <a:rPr lang="th-TH" dirty="0">
                <a:cs typeface="Angsana New" pitchFamily="18" charset="-34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5182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SmartArt 占位符 9"/>
          <p:cNvGraphicFramePr>
            <a:graphicFrameLocks noGrp="1"/>
          </p:cNvGraphicFramePr>
          <p:nvPr>
            <p:ph type="dgm" sz="quarter" idx="10"/>
            <p:extLst>
              <p:ext uri="{D42A27DB-BD31-4B8C-83A1-F6EECF244321}">
                <p14:modId xmlns:p14="http://schemas.microsoft.com/office/powerpoint/2010/main" val="3009535868"/>
              </p:ext>
            </p:extLst>
          </p:nvPr>
        </p:nvGraphicFramePr>
        <p:xfrm>
          <a:off x="3995936" y="1214450"/>
          <a:ext cx="5616624" cy="4590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5913658" y="88756"/>
            <a:ext cx="26452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j-cs"/>
              </a:rPr>
              <a:t>นิยามศัพท์</a:t>
            </a:r>
            <a:endParaRPr lang="zh-CN" alt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j-cs"/>
            </a:endParaRPr>
          </a:p>
        </p:txBody>
      </p:sp>
      <p:sp>
        <p:nvSpPr>
          <p:cNvPr id="13" name="Line Callout 2 (No Border) 12"/>
          <p:cNvSpPr/>
          <p:nvPr/>
        </p:nvSpPr>
        <p:spPr>
          <a:xfrm flipH="1">
            <a:off x="77990" y="1196752"/>
            <a:ext cx="4349993" cy="648072"/>
          </a:xfrm>
          <a:prstGeom prst="callout2">
            <a:avLst>
              <a:gd name="adj1" fmla="val 71091"/>
              <a:gd name="adj2" fmla="val -536"/>
              <a:gd name="adj3" fmla="val 244047"/>
              <a:gd name="adj4" fmla="val -4407"/>
              <a:gd name="adj5" fmla="val 244493"/>
              <a:gd name="adj6" fmla="val -8430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Angsana New" pitchFamily="18" charset="-34"/>
                <a:cs typeface="Angsana New" pitchFamily="18" charset="-34"/>
              </a:rPr>
              <a:t>การอ่านออกเสียงได้ถูกต้องตามหลักการอ่าน ภายในเวลาที่กำหนด และเข้าใจเรื่องที่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อ่าน</a:t>
            </a:r>
            <a:endParaRPr lang="en-US" b="1" dirty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444208" y="2780928"/>
            <a:ext cx="79208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Line Callout 2 (No Border) 17"/>
          <p:cNvSpPr/>
          <p:nvPr/>
        </p:nvSpPr>
        <p:spPr>
          <a:xfrm flipH="1">
            <a:off x="77989" y="1916832"/>
            <a:ext cx="4349994" cy="1512168"/>
          </a:xfrm>
          <a:prstGeom prst="callout2">
            <a:avLst>
              <a:gd name="adj1" fmla="val 47879"/>
              <a:gd name="adj2" fmla="val 552"/>
              <a:gd name="adj3" fmla="val 111404"/>
              <a:gd name="adj4" fmla="val -3390"/>
              <a:gd name="adj5" fmla="val 112371"/>
              <a:gd name="adj6" fmla="val -8430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Angsana New" pitchFamily="18" charset="-34"/>
                <a:cs typeface="Angsana New" pitchFamily="18" charset="-34"/>
              </a:rPr>
              <a:t>การอ่านออกเสียงตามหลักเกณฑ์การอ่านออกเสียงได้ตามอักขรวิธี  โดยอ่านกลุ่มคำที่ไม่มีตัวสะกด กลุ่มคำที่มีตัวสะกดตรงมาตรา กลุ่มคำที่มีตัวสะกดไม่ตรงมาตรา กลุ่มคำที่มีสระลดรูป กลุ่มคำที่มีสระเปลี่ยนรูป กลุ่มคำที่มีคำควบกล้ำ กลุ่มคำที่มีอักษรนำ กลุ่มคำที่มีรูปวรรณยุกต์ กลุ่มคำที่มีตัวการันต์</a:t>
            </a:r>
            <a:endParaRPr lang="en-U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9" name="Line Callout 2 (No Border) 18"/>
          <p:cNvSpPr/>
          <p:nvPr/>
        </p:nvSpPr>
        <p:spPr>
          <a:xfrm flipH="1">
            <a:off x="77989" y="3501008"/>
            <a:ext cx="4349994" cy="864096"/>
          </a:xfrm>
          <a:prstGeom prst="callout2">
            <a:avLst>
              <a:gd name="adj1" fmla="val 47879"/>
              <a:gd name="adj2" fmla="val 552"/>
              <a:gd name="adj3" fmla="val 107748"/>
              <a:gd name="adj4" fmla="val -3390"/>
              <a:gd name="adj5" fmla="val 107738"/>
              <a:gd name="adj6" fmla="val -8769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Angsana New" pitchFamily="18" charset="-34"/>
                <a:cs typeface="Angsana New" pitchFamily="18" charset="-34"/>
              </a:rPr>
              <a:t>ความสามารถของนักเรียนในการตอบคำถามเกี่ยวกับ เรื่องราวและรายละเอียดที่ปรากฏในบทอ่านได้ (สามารถตอบได้ว่า ใคร ทำ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อะไร</a:t>
            </a:r>
          </a:p>
          <a:p>
            <a:pPr algn="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ที่ไหน  อย่างไร เมื่อไร และทำไม)</a:t>
            </a:r>
            <a:endParaRPr lang="en-US" b="1" dirty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444208" y="4437112"/>
            <a:ext cx="79208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Line Callout 2 (No Border) 21"/>
          <p:cNvSpPr/>
          <p:nvPr/>
        </p:nvSpPr>
        <p:spPr>
          <a:xfrm flipH="1">
            <a:off x="2987820" y="5301208"/>
            <a:ext cx="6156180" cy="792088"/>
          </a:xfrm>
          <a:prstGeom prst="callout2">
            <a:avLst>
              <a:gd name="adj1" fmla="val -3325"/>
              <a:gd name="adj2" fmla="val 1920"/>
              <a:gd name="adj3" fmla="val -288297"/>
              <a:gd name="adj4" fmla="val 1479"/>
              <a:gd name="adj5" fmla="val -289281"/>
              <a:gd name="adj6" fmla="val 5363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Angsana New" pitchFamily="18" charset="-34"/>
                <a:cs typeface="Angsana New" pitchFamily="18" charset="-34"/>
              </a:rPr>
              <a:t>การอ่านออกเสียงตาม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หลักเกณฑ์ถูกต้องตาม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อักขรวิธี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โดย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อ่านสะกดคำไม่ผิด ไ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ม่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อ่านข้ามคำ ไม่อ่านเพิ่มคำ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ไม่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อ่านซ้ำคำ มีความมั่นใจในการอ่าน และสามารถแบ่งวรรคตอนการอ่านได้ถูกต้อง</a:t>
            </a:r>
            <a:endParaRPr lang="en-US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4"/>
          <p:cNvSpPr/>
          <p:nvPr/>
        </p:nvSpPr>
        <p:spPr>
          <a:xfrm>
            <a:off x="1043608" y="88756"/>
            <a:ext cx="79928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zh-C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j-cs"/>
              </a:rPr>
              <a:t>ลักษณะของแบบทดสอบการอ่าน</a:t>
            </a:r>
            <a:endParaRPr lang="zh-CN" alt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j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757127"/>
              </p:ext>
            </p:extLst>
          </p:nvPr>
        </p:nvGraphicFramePr>
        <p:xfrm>
          <a:off x="179513" y="1012086"/>
          <a:ext cx="8856985" cy="343317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376263"/>
                <a:gridCol w="3024337"/>
                <a:gridCol w="3456385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รายการ</a:t>
                      </a:r>
                      <a:endParaRPr lang="en-US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ป.3</a:t>
                      </a:r>
                      <a:endParaRPr lang="en-US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ป.6</a:t>
                      </a:r>
                      <a:endParaRPr lang="en-US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476618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ความยาว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b="1" kern="1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ไม่เกิน</a:t>
                      </a:r>
                      <a:r>
                        <a:rPr lang="th-TH" sz="2400" b="1" kern="1200" baseline="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10 บรรทัด จำนวน 5 บท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b="1" kern="12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200 คำ จำนวน 5 บท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476618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องค์ประกอบ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มาจากคำพื้นฐานในระดับ ป.1-3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มาจากสื่อที่หลากหลาย มีความยากง่ายตามระดับชั้นและวัยของนักเรียน โดยวิเคราะห์คุณภาพความยากง่ายของข้อความด้วยกราฟประมาณค่าของฟราย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476618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แบบบันทึกคะแนน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ส่วนที่ 1 แบบบันทึกผลคะแนนการอ่านออกเสียง</a:t>
                      </a:r>
                    </a:p>
                    <a:p>
                      <a:pPr algn="l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ส่วนที่ 2 แบบบันทึกผลคะแนนความเข้าใจในการอ่าน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24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文本占位符 3"/>
          <p:cNvSpPr>
            <a:spLocks noGrp="1"/>
          </p:cNvSpPr>
          <p:nvPr>
            <p:ph type="body" sz="quarter" idx="10"/>
          </p:nvPr>
        </p:nvSpPr>
        <p:spPr bwMode="auto">
          <a:xfrm>
            <a:off x="323529" y="188641"/>
            <a:ext cx="8534722" cy="16561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buFont typeface="Arial" pitchFamily="34" charset="0"/>
              <a:buNone/>
            </a:pPr>
            <a:r>
              <a:rPr lang="th-TH" altLang="zh-CN" sz="4800" b="1" dirty="0" smtClean="0">
                <a:solidFill>
                  <a:srgbClr val="FE0067"/>
                </a:solidFill>
                <a:latin typeface="Arial" pitchFamily="34" charset="0"/>
                <a:cs typeface="+mj-cs"/>
              </a:rPr>
              <a:t>ขั้นตอนการสอบวัดความสามารถในการอ่าน</a:t>
            </a:r>
          </a:p>
          <a:p>
            <a:pPr algn="ctr">
              <a:spcBef>
                <a:spcPts val="0"/>
              </a:spcBef>
              <a:buFont typeface="Arial" pitchFamily="34" charset="0"/>
              <a:buNone/>
            </a:pPr>
            <a:r>
              <a:rPr lang="th-TH" altLang="zh-CN" sz="4800" b="1" dirty="0" smtClean="0">
                <a:solidFill>
                  <a:srgbClr val="FE0067"/>
                </a:solidFill>
                <a:latin typeface="Arial" pitchFamily="34" charset="0"/>
                <a:cs typeface="+mj-cs"/>
              </a:rPr>
              <a:t>ระดับชั้น ป.3 และ ป.6</a:t>
            </a:r>
            <a:endParaRPr lang="zh-CN" altLang="en-US" sz="4800" dirty="0" smtClean="0">
              <a:solidFill>
                <a:srgbClr val="FE0067"/>
              </a:solidFill>
              <a:cs typeface="+mj-cs"/>
            </a:endParaRPr>
          </a:p>
          <a:p>
            <a:pPr algn="ctr">
              <a:spcBef>
                <a:spcPts val="0"/>
              </a:spcBef>
              <a:buFont typeface="Arial" pitchFamily="34" charset="0"/>
              <a:buNone/>
            </a:pPr>
            <a:endParaRPr lang="zh-CN" altLang="en-US" dirty="0" smtClean="0"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74626" y="3356992"/>
            <a:ext cx="2113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i="1" dirty="0" smtClean="0">
                <a:solidFill>
                  <a:srgbClr val="FE0067"/>
                </a:solidFill>
              </a:rPr>
              <a:t>การเตรียมการก่อนสอบ</a:t>
            </a:r>
            <a:endParaRPr lang="en-US" sz="2400" b="1" i="1" dirty="0">
              <a:solidFill>
                <a:srgbClr val="FE00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4625" y="3687415"/>
            <a:ext cx="1747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i="1" dirty="0" smtClean="0">
                <a:solidFill>
                  <a:srgbClr val="FE0067"/>
                </a:solidFill>
              </a:rPr>
              <a:t>การดำเนินการสอบ</a:t>
            </a:r>
            <a:endParaRPr lang="en-US" sz="2400" b="1" i="1" dirty="0">
              <a:solidFill>
                <a:srgbClr val="FE006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4625" y="3975447"/>
            <a:ext cx="18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i="1" dirty="0" smtClean="0">
                <a:solidFill>
                  <a:srgbClr val="FE0067"/>
                </a:solidFill>
              </a:rPr>
              <a:t>การตรวจให้คะแนน</a:t>
            </a:r>
            <a:endParaRPr lang="en-US" sz="2400" b="1" i="1" dirty="0">
              <a:solidFill>
                <a:srgbClr val="FE006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4625" y="4263479"/>
            <a:ext cx="1733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i="1" dirty="0" smtClean="0">
                <a:solidFill>
                  <a:srgbClr val="FE0067"/>
                </a:solidFill>
              </a:rPr>
              <a:t>การแปลผลคะแนน</a:t>
            </a:r>
            <a:endParaRPr lang="en-US" sz="2400" b="1" i="1" dirty="0">
              <a:solidFill>
                <a:srgbClr val="FE006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 descr="study017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12436" r="12436"/>
          <a:stretch>
            <a:fillRect/>
          </a:stretch>
        </p:blipFill>
        <p:spPr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3059832" y="260648"/>
            <a:ext cx="5904656" cy="769441"/>
          </a:xfr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การเตรียมการก่อนสอบ ป.3 และ ป.6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87823674"/>
              </p:ext>
            </p:extLst>
          </p:nvPr>
        </p:nvGraphicFramePr>
        <p:xfrm>
          <a:off x="179512" y="1397000"/>
          <a:ext cx="8856984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ular Callout 9"/>
          <p:cNvSpPr/>
          <p:nvPr/>
        </p:nvSpPr>
        <p:spPr>
          <a:xfrm>
            <a:off x="2555776" y="5301208"/>
            <a:ext cx="2664296" cy="648072"/>
          </a:xfrm>
          <a:prstGeom prst="wedgeRectCallout">
            <a:avLst>
              <a:gd name="adj1" fmla="val -74597"/>
              <a:gd name="adj2" fmla="val -20603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ศึกษาทำความเข้าใจวิธีการสอบและเกณฑ์การให้คะแนน</a:t>
            </a:r>
            <a:endParaRPr lang="en-U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4067944" y="4519125"/>
            <a:ext cx="2664296" cy="648072"/>
          </a:xfrm>
          <a:prstGeom prst="wedgeRectCallout">
            <a:avLst>
              <a:gd name="adj1" fmla="val -51347"/>
              <a:gd name="adj2" fmla="val -16962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จำนวน 5 บท (บทอ่านของนักเรียน และบทอ่านที่เป็นเกณฑ์ของกรรมการ)</a:t>
            </a:r>
            <a:endParaRPr lang="en-U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5796136" y="3717032"/>
            <a:ext cx="1728192" cy="648072"/>
          </a:xfrm>
          <a:prstGeom prst="wedgeRectCallout">
            <a:avLst>
              <a:gd name="adj1" fmla="val -39722"/>
              <a:gd name="adj2" fmla="val -11728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นักเรียนจับสลากบทอ่าน</a:t>
            </a:r>
            <a:endParaRPr lang="en-U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7236295" y="2924944"/>
            <a:ext cx="1728193" cy="648072"/>
          </a:xfrm>
          <a:prstGeom prst="wedgeRectCallout">
            <a:avLst>
              <a:gd name="adj1" fmla="val -13705"/>
              <a:gd name="adj2" fmla="val -8997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แจกบทอ่านให้นักเรียนตามหมายเลขที่เลือก</a:t>
            </a:r>
            <a:endParaRPr lang="en-US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634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411760" y="88756"/>
            <a:ext cx="6408712" cy="923330"/>
          </a:xfrm>
          <a:prstGeom prst="rect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การดำเนินการสอบ ป.3 และ ป.6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66249962"/>
              </p:ext>
            </p:extLst>
          </p:nvPr>
        </p:nvGraphicFramePr>
        <p:xfrm>
          <a:off x="179512" y="1196752"/>
          <a:ext cx="8784976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241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4"/>
          <p:cNvSpPr/>
          <p:nvPr/>
        </p:nvSpPr>
        <p:spPr>
          <a:xfrm>
            <a:off x="1043608" y="88756"/>
            <a:ext cx="79928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zh-CN" sz="5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j-cs"/>
              </a:rPr>
              <a:t>การตรวจให้คะแนน </a:t>
            </a:r>
            <a:endParaRPr lang="zh-CN" altLang="en-US" sz="5400" b="1" dirty="0">
              <a:solidFill>
                <a:schemeClr val="accent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  <a:cs typeface="+mj-cs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03446231"/>
              </p:ext>
            </p:extLst>
          </p:nvPr>
        </p:nvGraphicFramePr>
        <p:xfrm>
          <a:off x="107505" y="1012086"/>
          <a:ext cx="8928992" cy="1912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697773"/>
              </p:ext>
            </p:extLst>
          </p:nvPr>
        </p:nvGraphicFramePr>
        <p:xfrm>
          <a:off x="179510" y="2852936"/>
          <a:ext cx="8856987" cy="390595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102765"/>
                <a:gridCol w="694646"/>
                <a:gridCol w="695590"/>
                <a:gridCol w="695590"/>
                <a:gridCol w="695590"/>
                <a:gridCol w="695590"/>
                <a:gridCol w="694646"/>
                <a:gridCol w="695590"/>
                <a:gridCol w="695590"/>
                <a:gridCol w="694646"/>
                <a:gridCol w="695590"/>
                <a:gridCol w="801154"/>
              </a:tblGrid>
              <a:tr h="31646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กลุ่มคำ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1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รวม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ระดับคุณภาพ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</a:tr>
              <a:tr h="759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ไม่มีตัวสะกด</a:t>
                      </a:r>
                      <a:endParaRPr lang="en-US" sz="16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1600" b="1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สะกด</a:t>
                      </a:r>
                      <a:r>
                        <a:rPr lang="en-US" sz="1600" b="1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     </a:t>
                      </a:r>
                      <a:r>
                        <a:rPr lang="th-TH" sz="1600" b="1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ตรงมาตรา</a:t>
                      </a:r>
                      <a:endParaRPr lang="en-US" sz="16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สะกด</a:t>
                      </a:r>
                      <a:r>
                        <a:rPr lang="en-US" sz="1600" b="1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       </a:t>
                      </a:r>
                      <a:r>
                        <a:rPr lang="th-TH" sz="1600" b="1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ไม่ตรงมาตรา</a:t>
                      </a:r>
                      <a:endParaRPr lang="en-US" sz="16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สระลดรูป</a:t>
                      </a:r>
                      <a:endParaRPr lang="en-US" sz="16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สระเปลี่ยนรูป</a:t>
                      </a:r>
                      <a:endParaRPr lang="en-US" sz="16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คำควบกล้ำ</a:t>
                      </a:r>
                      <a:endParaRPr lang="en-US" sz="16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อักษรนำ</a:t>
                      </a:r>
                      <a:endParaRPr lang="en-US" sz="16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มีรูปวรรณยุกต์</a:t>
                      </a:r>
                      <a:endParaRPr lang="en-US" sz="14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มีตัวการันต์</a:t>
                      </a:r>
                      <a:endParaRPr lang="en-US" sz="16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29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จำนวนคำสำคัญ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55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rgbClr val="FF66FF"/>
                    </a:solidFill>
                  </a:tcPr>
                </a:tc>
              </a:tr>
              <a:tr h="4118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คะแนนเต็ม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45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rgbClr val="FF66FF"/>
                    </a:solidFill>
                  </a:tcPr>
                </a:tc>
              </a:tr>
              <a:tr h="6329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คะแนนคำ</a:t>
                      </a:r>
                      <a:r>
                        <a:rPr lang="th-TH" sz="2000" b="1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ละ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0.5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0.5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rgbClr val="FF66FF"/>
                    </a:solidFill>
                  </a:tcPr>
                </a:tc>
              </a:tr>
              <a:tr h="6329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จำนวนคำ</a:t>
                      </a:r>
                      <a:r>
                        <a:rPr lang="th-TH" sz="2000" b="1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ที่อ่านถูก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rgbClr val="FF66FF"/>
                    </a:solidFill>
                  </a:tcPr>
                </a:tc>
              </a:tr>
              <a:tr h="519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คะแนนที่ได้</a:t>
                      </a:r>
                      <a:endParaRPr lang="en-US" sz="2000" b="1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595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4"/>
          <p:cNvSpPr/>
          <p:nvPr/>
        </p:nvSpPr>
        <p:spPr>
          <a:xfrm>
            <a:off x="1043608" y="88756"/>
            <a:ext cx="79928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zh-CN" sz="54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j-cs"/>
              </a:rPr>
              <a:t>การตรวจให้คะแนน </a:t>
            </a:r>
            <a:endParaRPr lang="zh-CN" altLang="en-US" sz="5400" b="1" dirty="0">
              <a:solidFill>
                <a:schemeClr val="accent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  <a:cs typeface="+mj-cs"/>
            </a:endParaRPr>
          </a:p>
        </p:txBody>
      </p:sp>
      <p:graphicFrame>
        <p:nvGraphicFramePr>
          <p:cNvPr id="4" name="Diagram 1"/>
          <p:cNvGraphicFramePr/>
          <p:nvPr>
            <p:extLst>
              <p:ext uri="{D42A27DB-BD31-4B8C-83A1-F6EECF244321}">
                <p14:modId xmlns:p14="http://schemas.microsoft.com/office/powerpoint/2010/main" val="2803446231"/>
              </p:ext>
            </p:extLst>
          </p:nvPr>
        </p:nvGraphicFramePr>
        <p:xfrm>
          <a:off x="215008" y="764704"/>
          <a:ext cx="8928992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251520" y="2204867"/>
          <a:ext cx="8568952" cy="244826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02178"/>
                <a:gridCol w="666459"/>
                <a:gridCol w="666459"/>
                <a:gridCol w="826759"/>
                <a:gridCol w="826759"/>
                <a:gridCol w="930429"/>
                <a:gridCol w="930429"/>
                <a:gridCol w="784070"/>
                <a:gridCol w="1019291"/>
                <a:gridCol w="1216119"/>
              </a:tblGrid>
              <a:tr h="43204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2000" b="1" dirty="0">
                          <a:cs typeface="+mj-cs"/>
                        </a:rPr>
                        <a:t>รายการ</a:t>
                      </a:r>
                      <a:endParaRPr lang="en-US" sz="2000" b="1" dirty="0">
                        <a:latin typeface="Times New Roman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2000" b="1" dirty="0">
                          <a:cs typeface="+mj-cs"/>
                        </a:rPr>
                        <a:t>จำนวนคำที่อ่านผิดหลักการอ่านตามอักขรวิธีที่กำหนด</a:t>
                      </a:r>
                      <a:endParaRPr lang="en-US" sz="2000" b="1" dirty="0">
                        <a:latin typeface="Times New Roman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cs typeface="+mj-cs"/>
                        </a:rPr>
                        <a:t>รวมจำนวนคำที่อ่านผิด</a:t>
                      </a:r>
                      <a:endParaRPr lang="en-US" sz="2000" b="1">
                        <a:latin typeface="Times New Roman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cs typeface="+mj-cs"/>
                        </a:rPr>
                        <a:t>คะแนน</a:t>
                      </a:r>
                      <a:endParaRPr lang="en-US" sz="2000" b="1">
                        <a:cs typeface="+mj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cs typeface="+mj-cs"/>
                        </a:rPr>
                        <a:t>ที่ได้จริง</a:t>
                      </a:r>
                      <a:endParaRPr lang="en-US" sz="2000" b="1">
                        <a:cs typeface="+mj-c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2000" b="1">
                          <a:cs typeface="+mj-cs"/>
                        </a:rPr>
                        <a:t>(๕๐ คะแนน)</a:t>
                      </a:r>
                      <a:endParaRPr lang="en-US" sz="2000" b="1">
                        <a:latin typeface="Times New Roman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2000" b="1">
                          <a:cs typeface="+mj-cs"/>
                        </a:rPr>
                        <a:t>ระดับคุณภาพ</a:t>
                      </a:r>
                      <a:endParaRPr lang="en-US" sz="2000" b="1">
                        <a:latin typeface="Times New Roman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/>
                </a:tc>
              </a:tr>
              <a:tr h="158417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>
                        <a:cs typeface="+mj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cs typeface="+mj-cs"/>
                        </a:rPr>
                        <a:t>อ่านสะกดคำผิด</a:t>
                      </a:r>
                      <a:endParaRPr lang="en-US" sz="2000" b="1" dirty="0">
                        <a:latin typeface="Times New Roman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cs typeface="+mj-cs"/>
                        </a:rPr>
                        <a:t>อ่าน   ข้ามคำ</a:t>
                      </a:r>
                      <a:endParaRPr lang="en-US" sz="2000" b="1" dirty="0">
                        <a:latin typeface="Times New Roman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cs typeface="+mj-cs"/>
                        </a:rPr>
                        <a:t>อ่าน     เพิ่มคำ</a:t>
                      </a:r>
                      <a:endParaRPr lang="en-US" sz="2000" b="1" dirty="0">
                        <a:latin typeface="Times New Roman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cs typeface="+mj-cs"/>
                        </a:rPr>
                        <a:t>อ่านลังเลอย่าง</a:t>
                      </a:r>
                      <a:endParaRPr lang="en-US" sz="2000" b="1" dirty="0">
                        <a:cs typeface="+mj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cs typeface="+mj-cs"/>
                        </a:rPr>
                        <a:t>ไม่แน่ใจ</a:t>
                      </a:r>
                      <a:endParaRPr lang="en-US" sz="2000" b="1" dirty="0">
                        <a:latin typeface="Times New Roman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cs typeface="+mj-cs"/>
                        </a:rPr>
                        <a:t>อ่านซ้ำคำ</a:t>
                      </a:r>
                      <a:endParaRPr lang="en-US" sz="2000" b="1" dirty="0">
                        <a:latin typeface="Times New Roman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cs typeface="+mj-cs"/>
                        </a:rPr>
                        <a:t>แบ่ง</a:t>
                      </a:r>
                      <a:endParaRPr lang="en-US" sz="2000" b="1" dirty="0">
                        <a:cs typeface="+mj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cs typeface="+mj-cs"/>
                        </a:rPr>
                        <a:t>วรรคตอน        ในการอ่าน</a:t>
                      </a:r>
                      <a:endParaRPr lang="en-US" sz="2000" b="1" dirty="0">
                        <a:cs typeface="+mj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cs typeface="+mj-cs"/>
                        </a:rPr>
                        <a:t>ไม่ถูกต้อง</a:t>
                      </a:r>
                      <a:endParaRPr lang="en-US" sz="2000" b="1" dirty="0">
                        <a:latin typeface="Times New Roman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3204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th-TH" sz="2000" b="1">
                          <a:cs typeface="+mj-cs"/>
                        </a:rPr>
                        <a:t>รวม</a:t>
                      </a:r>
                      <a:endParaRPr lang="en-US" sz="2000" b="1">
                        <a:latin typeface="Times New Roman"/>
                        <a:ea typeface="Times New Roman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en-US" sz="2000" b="1">
                          <a:cs typeface="+mj-cs"/>
                        </a:rPr>
                        <a:t>…</a:t>
                      </a:r>
                      <a:endParaRPr lang="en-US" sz="2000" b="1">
                        <a:latin typeface="Times New Roman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en-US" sz="2000" b="1">
                          <a:cs typeface="+mj-cs"/>
                        </a:rPr>
                        <a:t>…</a:t>
                      </a:r>
                      <a:endParaRPr lang="en-US" sz="2000" b="1">
                        <a:latin typeface="Times New Roman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en-US" sz="2000" b="1">
                          <a:cs typeface="+mj-cs"/>
                        </a:rPr>
                        <a:t>…</a:t>
                      </a:r>
                      <a:endParaRPr lang="en-US" sz="2000" b="1">
                        <a:latin typeface="Times New Roman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en-US" sz="2000" b="1" dirty="0">
                          <a:cs typeface="+mj-cs"/>
                        </a:rPr>
                        <a:t>…</a:t>
                      </a:r>
                      <a:endParaRPr lang="en-US" sz="2000" b="1" dirty="0">
                        <a:latin typeface="Times New Roman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en-US" sz="2000" b="1" dirty="0">
                          <a:cs typeface="+mj-cs"/>
                        </a:rPr>
                        <a:t>…</a:t>
                      </a:r>
                      <a:endParaRPr lang="en-US" sz="2000" b="1" dirty="0">
                        <a:latin typeface="Times New Roman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en-US" sz="2000" b="1" dirty="0">
                          <a:cs typeface="+mj-cs"/>
                        </a:rPr>
                        <a:t>…</a:t>
                      </a:r>
                      <a:endParaRPr lang="en-US" sz="2000" b="1" dirty="0">
                        <a:latin typeface="Times New Roman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cs typeface="+mj-cs"/>
                        </a:rPr>
                        <a:t>…</a:t>
                      </a:r>
                      <a:endParaRPr lang="en-US" sz="2000" b="1" dirty="0">
                        <a:latin typeface="Times New Roman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en-US" sz="2000" b="1" dirty="0">
                          <a:cs typeface="+mj-cs"/>
                        </a:rPr>
                        <a:t>…</a:t>
                      </a:r>
                      <a:endParaRPr lang="en-US" sz="2000" b="1" dirty="0">
                        <a:latin typeface="Times New Roman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7995" algn="l"/>
                          <a:tab pos="648335" algn="l"/>
                          <a:tab pos="990600" algn="l"/>
                        </a:tabLst>
                      </a:pPr>
                      <a:r>
                        <a:rPr lang="en-US" sz="2000" b="1" dirty="0">
                          <a:cs typeface="+mj-cs"/>
                        </a:rPr>
                        <a:t>…</a:t>
                      </a:r>
                      <a:endParaRPr lang="en-US" sz="2000" b="1" dirty="0">
                        <a:latin typeface="Times New Roman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55776" y="4667652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ngsana New" pitchFamily="18" charset="-34"/>
                <a:cs typeface="+mj-cs"/>
              </a:rPr>
              <a:t>1</a:t>
            </a:r>
            <a:r>
              <a:rPr lang="en-US" sz="2400" b="1" dirty="0" smtClean="0">
                <a:cs typeface="+mj-cs"/>
              </a:rPr>
              <a:t>. </a:t>
            </a:r>
            <a:r>
              <a:rPr lang="th-TH" sz="2400" b="1" dirty="0" smtClean="0">
                <a:cs typeface="+mj-cs"/>
              </a:rPr>
              <a:t>นับจำนวนคำที่อ่านผิดตามอักขรวิธีทั้งหมด</a:t>
            </a:r>
          </a:p>
          <a:p>
            <a:r>
              <a:rPr lang="en-US" sz="2400" b="1" dirty="0" smtClean="0">
                <a:latin typeface="Angsana New" pitchFamily="18" charset="-34"/>
                <a:cs typeface="+mj-cs"/>
              </a:rPr>
              <a:t>2. </a:t>
            </a:r>
            <a:r>
              <a:rPr lang="th-TH" sz="2400" b="1" dirty="0" smtClean="0">
                <a:latin typeface="Angsana New" pitchFamily="18" charset="-34"/>
                <a:cs typeface="+mj-cs"/>
              </a:rPr>
              <a:t> </a:t>
            </a:r>
            <a:r>
              <a:rPr lang="th-TH" sz="2400" b="1" dirty="0" smtClean="0">
                <a:cs typeface="+mj-cs"/>
              </a:rPr>
              <a:t>กรณีที่นักเรียนอ่านจบนำคำที่อ่านผิดทั้งหมดลบ </a:t>
            </a:r>
            <a:r>
              <a:rPr lang="en-US" sz="2400" b="1" dirty="0" smtClean="0">
                <a:latin typeface="Angsana New" pitchFamily="18" charset="-34"/>
                <a:cs typeface="+mj-cs"/>
              </a:rPr>
              <a:t>200</a:t>
            </a:r>
            <a:r>
              <a:rPr lang="en-US" sz="2400" b="1" dirty="0" smtClean="0">
                <a:cs typeface="+mj-cs"/>
              </a:rPr>
              <a:t> </a:t>
            </a:r>
            <a:r>
              <a:rPr lang="th-TH" sz="2400" b="1" dirty="0" smtClean="0">
                <a:cs typeface="+mj-cs"/>
              </a:rPr>
              <a:t>กรณีที่อ่านไม่จบ</a:t>
            </a:r>
          </a:p>
          <a:p>
            <a:r>
              <a:rPr lang="th-TH" sz="2400" b="1" dirty="0" smtClean="0">
                <a:cs typeface="+mj-cs"/>
              </a:rPr>
              <a:t>      ให้นำคำที่อ่านผิดทั้งหมดรวมกับคำที่เหลือแล้วนำไปลบ </a:t>
            </a:r>
            <a:r>
              <a:rPr lang="en-US" sz="2400" b="1" dirty="0" smtClean="0">
                <a:latin typeface="Angsana New" pitchFamily="18" charset="-34"/>
                <a:cs typeface="+mj-cs"/>
              </a:rPr>
              <a:t>200</a:t>
            </a:r>
          </a:p>
          <a:p>
            <a:r>
              <a:rPr lang="en-US" sz="2400" b="1" dirty="0" smtClean="0">
                <a:latin typeface="Angsana New" pitchFamily="18" charset="-34"/>
                <a:cs typeface="+mj-cs"/>
              </a:rPr>
              <a:t>3. </a:t>
            </a:r>
            <a:r>
              <a:rPr lang="th-TH" sz="2400" b="1" dirty="0" smtClean="0">
                <a:latin typeface="Angsana New" pitchFamily="18" charset="-34"/>
                <a:cs typeface="+mj-cs"/>
              </a:rPr>
              <a:t> </a:t>
            </a:r>
            <a:r>
              <a:rPr lang="th-TH" sz="2400" b="1" dirty="0" smtClean="0">
                <a:cs typeface="+mj-cs"/>
              </a:rPr>
              <a:t>นำคะแนนที่ได้จากข้อ </a:t>
            </a:r>
            <a:r>
              <a:rPr lang="en-US" sz="2400" b="1" dirty="0" smtClean="0">
                <a:latin typeface="Angsana New" pitchFamily="18" charset="-34"/>
                <a:cs typeface="+mj-cs"/>
              </a:rPr>
              <a:t>2</a:t>
            </a:r>
            <a:r>
              <a:rPr lang="en-US" sz="2400" b="1" dirty="0" smtClean="0">
                <a:cs typeface="+mj-cs"/>
              </a:rPr>
              <a:t> </a:t>
            </a:r>
            <a:r>
              <a:rPr lang="th-TH" sz="2400" b="1" dirty="0" smtClean="0">
                <a:cs typeface="+mj-cs"/>
              </a:rPr>
              <a:t>มาหารด้วย </a:t>
            </a:r>
            <a:r>
              <a:rPr lang="en-US" sz="2400" b="1" dirty="0" smtClean="0">
                <a:latin typeface="Angsana New" pitchFamily="18" charset="-34"/>
                <a:cs typeface="+mj-cs"/>
              </a:rPr>
              <a:t>4</a:t>
            </a:r>
            <a:r>
              <a:rPr lang="en-US" sz="2400" b="1" dirty="0" smtClean="0">
                <a:cs typeface="+mj-cs"/>
              </a:rPr>
              <a:t> </a:t>
            </a:r>
            <a:r>
              <a:rPr lang="th-TH" sz="2400" b="1" dirty="0" smtClean="0">
                <a:cs typeface="+mj-cs"/>
              </a:rPr>
              <a:t>จะเป็นคะแนนที่ได้จริง</a:t>
            </a:r>
            <a:endParaRPr lang="th-TH" sz="24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9803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_34">
  <a:themeElements>
    <a:clrScheme name="Office">
      <a:dk1>
        <a:sysClr val="windowText" lastClr="000000"/>
      </a:dk1>
      <a:lt1>
        <a:sysClr val="window" lastClr="F3F3F3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3F3F3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3F3F3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sc_34</Template>
  <TotalTime>684</TotalTime>
  <Words>2132</Words>
  <Application>Microsoft Office PowerPoint</Application>
  <PresentationFormat>นำเสนอทางหน้าจอ (4:3)</PresentationFormat>
  <Paragraphs>422</Paragraphs>
  <Slides>25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25</vt:i4>
      </vt:variant>
    </vt:vector>
  </HeadingPairs>
  <TitlesOfParts>
    <vt:vector size="26" baseType="lpstr">
      <vt:lpstr>sc_34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Personalize</dc:creator>
  <cp:lastModifiedBy>RACING CLUB</cp:lastModifiedBy>
  <cp:revision>59</cp:revision>
  <dcterms:created xsi:type="dcterms:W3CDTF">2013-02-18T18:17:54Z</dcterms:created>
  <dcterms:modified xsi:type="dcterms:W3CDTF">2014-02-27T08:27:51Z</dcterms:modified>
</cp:coreProperties>
</file>